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80" r:id="rId2"/>
    <p:sldId id="284" r:id="rId3"/>
    <p:sldId id="285" r:id="rId4"/>
    <p:sldId id="282" r:id="rId5"/>
    <p:sldId id="278" r:id="rId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re de la présentation" id="{1DDBAF10-673F-4E9B-83A6-01F051B89383}">
          <p14:sldIdLst>
            <p14:sldId id="280"/>
          </p14:sldIdLst>
        </p14:section>
        <p14:section name="contenu du diaporama" id="{7C415485-64F3-4240-AEC1-14455B505EAE}">
          <p14:sldIdLst>
            <p14:sldId id="284"/>
            <p14:sldId id="285"/>
            <p14:sldId id="282"/>
            <p14:sldId id="278"/>
          </p14:sldIdLst>
        </p14:section>
        <p14:section name="merci : dernière diapo" id="{FD249092-554B-47FC-BF3F-1E9DB05FF9BC}">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00" d="100"/>
          <a:sy n="100" d="100"/>
        </p:scale>
        <p:origin x="-946" y="-77"/>
      </p:cViewPr>
      <p:guideLst>
        <p:guide orient="horz" pos="2160"/>
        <p:guide pos="2880"/>
      </p:guideLst>
    </p:cSldViewPr>
  </p:slideViewPr>
  <p:notesTextViewPr>
    <p:cViewPr>
      <p:scale>
        <a:sx n="1" d="1"/>
        <a:sy n="1" d="1"/>
      </p:scale>
      <p:origin x="0" y="0"/>
    </p:cViewPr>
  </p:notesTextViewPr>
  <p:notesViewPr>
    <p:cSldViewPr showGuides="1">
      <p:cViewPr varScale="1">
        <p:scale>
          <a:sx n="84" d="100"/>
          <a:sy n="84" d="100"/>
        </p:scale>
        <p:origin x="-188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D151DD-1573-4B8B-87DC-CA4975D4E5FB}" type="datetimeFigureOut">
              <a:rPr lang="fr-FR" smtClean="0"/>
              <a:t>09/09/2016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F81C83-9490-40F8-AAE0-C6561752018F}" type="slidenum">
              <a:rPr lang="fr-FR" smtClean="0"/>
              <a:t>‹N°›</a:t>
            </a:fld>
            <a:endParaRPr lang="fr-FR"/>
          </a:p>
        </p:txBody>
      </p:sp>
    </p:spTree>
    <p:extLst>
      <p:ext uri="{BB962C8B-B14F-4D97-AF65-F5344CB8AC3E}">
        <p14:creationId xmlns:p14="http://schemas.microsoft.com/office/powerpoint/2010/main" val="2236389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de la présentation">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043608" y="1772816"/>
            <a:ext cx="7057405" cy="936000"/>
          </a:xfrm>
        </p:spPr>
        <p:txBody>
          <a:bodyPr/>
          <a:lstStyle>
            <a:lvl1pPr algn="l">
              <a:defRPr sz="6600">
                <a:latin typeface="Helvetica 35 Thin" pitchFamily="34" charset="0"/>
              </a:defRPr>
            </a:lvl1pPr>
          </a:lstStyle>
          <a:p>
            <a:r>
              <a:rPr lang="fr-FR" dirty="0" smtClean="0"/>
              <a:t>modifiez le texte</a:t>
            </a:r>
            <a:endParaRPr lang="fr-FR" dirty="0"/>
          </a:p>
        </p:txBody>
      </p:sp>
      <p:sp>
        <p:nvSpPr>
          <p:cNvPr id="3" name="Sous-titre 2"/>
          <p:cNvSpPr>
            <a:spLocks noGrp="1"/>
          </p:cNvSpPr>
          <p:nvPr>
            <p:ph type="subTitle" idx="1" hasCustomPrompt="1"/>
          </p:nvPr>
        </p:nvSpPr>
        <p:spPr>
          <a:xfrm>
            <a:off x="1012903" y="4393968"/>
            <a:ext cx="7084800" cy="5472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noProof="0" dirty="0" smtClean="0"/>
              <a:t>nom de l’auteur – nom de l’entité date, présentation à </a:t>
            </a:r>
            <a:r>
              <a:rPr lang="fr-FR" noProof="0" dirty="0" err="1" smtClean="0"/>
              <a:t>xyz</a:t>
            </a:r>
            <a:endParaRPr lang="fr-FR" noProof="0" dirty="0" smtClean="0"/>
          </a:p>
        </p:txBody>
      </p:sp>
      <p:sp>
        <p:nvSpPr>
          <p:cNvPr id="7" name="Espace réservé du texte 8"/>
          <p:cNvSpPr>
            <a:spLocks noGrp="1"/>
          </p:cNvSpPr>
          <p:nvPr>
            <p:ph type="body" sz="quarter" idx="13" hasCustomPrompt="1"/>
          </p:nvPr>
        </p:nvSpPr>
        <p:spPr>
          <a:xfrm>
            <a:off x="1043608" y="2714620"/>
            <a:ext cx="7055363" cy="936000"/>
          </a:xfrm>
        </p:spPr>
        <p:txBody>
          <a:bodyPr/>
          <a:lstStyle>
            <a:lvl1pPr marL="0" indent="0">
              <a:spcAft>
                <a:spcPts val="0"/>
              </a:spcAft>
              <a:buNone/>
              <a:defRPr lang="fr-FR" sz="6600" dirty="0" smtClean="0">
                <a:solidFill>
                  <a:schemeClr val="tx1"/>
                </a:solidFill>
                <a:latin typeface="Helvetica 35 Thin" pitchFamily="34" charset="0"/>
                <a:ea typeface="+mj-ea"/>
                <a:cs typeface="+mj-cs"/>
              </a:defRPr>
            </a:lvl1pPr>
          </a:lstStyle>
          <a:p>
            <a:pPr lvl="0"/>
            <a:r>
              <a:rPr lang="fr-FR" dirty="0" smtClean="0"/>
              <a:t>usage interne</a:t>
            </a:r>
          </a:p>
        </p:txBody>
      </p:sp>
      <p:pic>
        <p:nvPicPr>
          <p:cNvPr id="8" name="Picture 28" descr="RGB_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01013" y="5876925"/>
            <a:ext cx="719137" cy="719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8979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iffres clef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15770" y="404813"/>
            <a:ext cx="7084800" cy="982800"/>
          </a:xfrm>
        </p:spPr>
        <p:txBody>
          <a:bodyPr/>
          <a:lstStyle>
            <a:lvl1pPr algn="l">
              <a:defRPr/>
            </a:lvl1pPr>
          </a:lstStyle>
          <a:p>
            <a:r>
              <a:rPr lang="fr-FR" dirty="0" smtClean="0"/>
              <a:t>chiffres ou points clefs à mettre en valeur</a:t>
            </a:r>
            <a:endParaRPr lang="fr-FR" dirty="0"/>
          </a:p>
        </p:txBody>
      </p:sp>
      <p:sp>
        <p:nvSpPr>
          <p:cNvPr id="13" name="Espace réservé du texte 7"/>
          <p:cNvSpPr>
            <a:spLocks noGrp="1"/>
          </p:cNvSpPr>
          <p:nvPr>
            <p:ph type="body" sz="quarter" idx="13" hasCustomPrompt="1"/>
          </p:nvPr>
        </p:nvSpPr>
        <p:spPr>
          <a:xfrm>
            <a:off x="1903592" y="3359626"/>
            <a:ext cx="6197421" cy="504000"/>
          </a:xfrm>
        </p:spPr>
        <p:txBody>
          <a:bodyPr/>
          <a:lstStyle>
            <a:lvl1pPr marL="0" indent="0">
              <a:buNone/>
              <a:defRPr sz="3200">
                <a:solidFill>
                  <a:schemeClr val="tx1"/>
                </a:solidFill>
                <a:latin typeface="Helvetica 45 Light" pitchFamily="34" charset="0"/>
              </a:defRPr>
            </a:lvl1pPr>
          </a:lstStyle>
          <a:p>
            <a:pPr lvl="0"/>
            <a:r>
              <a:rPr lang="fr-FR" dirty="0" smtClean="0"/>
              <a:t>chiffres clefs</a:t>
            </a:r>
          </a:p>
        </p:txBody>
      </p:sp>
      <p:sp>
        <p:nvSpPr>
          <p:cNvPr id="15" name="Espace réservé du texte 7"/>
          <p:cNvSpPr>
            <a:spLocks noGrp="1"/>
          </p:cNvSpPr>
          <p:nvPr>
            <p:ph type="body" sz="quarter" idx="15" hasCustomPrompt="1"/>
          </p:nvPr>
        </p:nvSpPr>
        <p:spPr>
          <a:xfrm>
            <a:off x="1903592" y="3969226"/>
            <a:ext cx="6197421" cy="504000"/>
          </a:xfrm>
        </p:spPr>
        <p:txBody>
          <a:bodyPr/>
          <a:lstStyle>
            <a:lvl1pPr marL="0" indent="0">
              <a:buNone/>
              <a:defRPr sz="3200">
                <a:solidFill>
                  <a:schemeClr val="tx1"/>
                </a:solidFill>
                <a:latin typeface="Helvetica 45 Light" pitchFamily="34" charset="0"/>
              </a:defRPr>
            </a:lvl1pPr>
          </a:lstStyle>
          <a:p>
            <a:pPr lvl="0"/>
            <a:r>
              <a:rPr lang="fr-FR" dirty="0" smtClean="0"/>
              <a:t>chiffres clefs</a:t>
            </a:r>
          </a:p>
        </p:txBody>
      </p:sp>
      <p:sp>
        <p:nvSpPr>
          <p:cNvPr id="17" name="Espace réservé du texte 7"/>
          <p:cNvSpPr>
            <a:spLocks noGrp="1"/>
          </p:cNvSpPr>
          <p:nvPr>
            <p:ph type="body" sz="quarter" idx="17" hasCustomPrompt="1"/>
          </p:nvPr>
        </p:nvSpPr>
        <p:spPr>
          <a:xfrm>
            <a:off x="1903592" y="4581276"/>
            <a:ext cx="6197421" cy="504000"/>
          </a:xfrm>
        </p:spPr>
        <p:txBody>
          <a:bodyPr/>
          <a:lstStyle>
            <a:lvl1pPr marL="0" indent="0">
              <a:buNone/>
              <a:defRPr sz="3200">
                <a:solidFill>
                  <a:schemeClr val="tx1"/>
                </a:solidFill>
                <a:latin typeface="Helvetica 45 Light" pitchFamily="34" charset="0"/>
              </a:defRPr>
            </a:lvl1pPr>
          </a:lstStyle>
          <a:p>
            <a:pPr lvl="0"/>
            <a:r>
              <a:rPr lang="fr-FR" dirty="0" smtClean="0"/>
              <a:t>chiffres clefs</a:t>
            </a:r>
          </a:p>
        </p:txBody>
      </p:sp>
      <p:sp>
        <p:nvSpPr>
          <p:cNvPr id="19" name="Espace réservé du texte 7"/>
          <p:cNvSpPr>
            <a:spLocks noGrp="1"/>
          </p:cNvSpPr>
          <p:nvPr>
            <p:ph type="body" sz="quarter" idx="19" hasCustomPrompt="1"/>
          </p:nvPr>
        </p:nvSpPr>
        <p:spPr>
          <a:xfrm>
            <a:off x="1903592" y="5229200"/>
            <a:ext cx="6197421" cy="504000"/>
          </a:xfrm>
        </p:spPr>
        <p:txBody>
          <a:bodyPr/>
          <a:lstStyle>
            <a:lvl1pPr marL="0" indent="0">
              <a:buNone/>
              <a:defRPr sz="3200">
                <a:solidFill>
                  <a:schemeClr val="tx1"/>
                </a:solidFill>
                <a:latin typeface="Helvetica 45 Light" pitchFamily="34" charset="0"/>
              </a:defRPr>
            </a:lvl1pPr>
          </a:lstStyle>
          <a:p>
            <a:pPr lvl="0"/>
            <a:r>
              <a:rPr lang="fr-FR" dirty="0" smtClean="0"/>
              <a:t>chiffres clefs</a:t>
            </a:r>
          </a:p>
        </p:txBody>
      </p:sp>
      <p:sp>
        <p:nvSpPr>
          <p:cNvPr id="20" name="Espace réservé du texte 13"/>
          <p:cNvSpPr>
            <a:spLocks noGrp="1"/>
          </p:cNvSpPr>
          <p:nvPr>
            <p:ph type="body" sz="quarter" idx="20" hasCustomPrompt="1"/>
          </p:nvPr>
        </p:nvSpPr>
        <p:spPr>
          <a:xfrm>
            <a:off x="1016000" y="1781175"/>
            <a:ext cx="7085013" cy="1152525"/>
          </a:xfrm>
        </p:spPr>
        <p:txBody>
          <a:bodyPr/>
          <a:lstStyle>
            <a:lvl1pPr marL="0" indent="0">
              <a:buNone/>
              <a:defRPr sz="7500" baseline="0">
                <a:solidFill>
                  <a:schemeClr val="tx1"/>
                </a:solidFill>
                <a:latin typeface="Helvetica 35 Thin" pitchFamily="34" charset="0"/>
              </a:defRPr>
            </a:lvl1pPr>
          </a:lstStyle>
          <a:p>
            <a:pPr lvl="0"/>
            <a:r>
              <a:rPr lang="fr-FR" dirty="0" smtClean="0"/>
              <a:t>chiffres clefs</a:t>
            </a:r>
            <a:endParaRPr lang="fr-FR" dirty="0"/>
          </a:p>
        </p:txBody>
      </p:sp>
      <p:sp>
        <p:nvSpPr>
          <p:cNvPr id="6" name="Espace réservé du texte 5"/>
          <p:cNvSpPr>
            <a:spLocks noGrp="1"/>
          </p:cNvSpPr>
          <p:nvPr>
            <p:ph type="body" sz="quarter" idx="21" hasCustomPrompt="1"/>
          </p:nvPr>
        </p:nvSpPr>
        <p:spPr>
          <a:xfrm>
            <a:off x="1043608" y="3359627"/>
            <a:ext cx="827088" cy="504000"/>
          </a:xfrm>
        </p:spPr>
        <p:txBody>
          <a:bodyPr>
            <a:normAutofit/>
          </a:bodyPr>
          <a:lstStyle>
            <a:lvl1pPr marL="0" indent="0">
              <a:buNone/>
              <a:defRPr sz="3200">
                <a:solidFill>
                  <a:srgbClr val="FF6600"/>
                </a:solidFill>
              </a:defRPr>
            </a:lvl1pPr>
            <a:lvl2pPr marL="457200" indent="0">
              <a:buNone/>
              <a:defRPr>
                <a:solidFill>
                  <a:srgbClr val="FF6600"/>
                </a:solidFill>
              </a:defRPr>
            </a:lvl2pPr>
            <a:lvl3pPr marL="958850" indent="0">
              <a:buNone/>
              <a:defRPr>
                <a:solidFill>
                  <a:srgbClr val="FF6600"/>
                </a:solidFill>
              </a:defRPr>
            </a:lvl3pPr>
            <a:lvl4pPr marL="1377950" indent="0">
              <a:buNone/>
              <a:defRPr>
                <a:solidFill>
                  <a:srgbClr val="FF6600"/>
                </a:solidFill>
              </a:defRPr>
            </a:lvl4pPr>
            <a:lvl5pPr marL="1828800" indent="0">
              <a:buNone/>
              <a:defRPr>
                <a:solidFill>
                  <a:srgbClr val="FF6600"/>
                </a:solidFill>
              </a:defRPr>
            </a:lvl5pPr>
          </a:lstStyle>
          <a:p>
            <a:pPr lvl="0"/>
            <a:r>
              <a:rPr lang="fr-FR" dirty="0" smtClean="0"/>
              <a:t>###</a:t>
            </a:r>
            <a:endParaRPr lang="fr-FR" dirty="0"/>
          </a:p>
        </p:txBody>
      </p:sp>
      <p:sp>
        <p:nvSpPr>
          <p:cNvPr id="21" name="Espace réservé du texte 5"/>
          <p:cNvSpPr>
            <a:spLocks noGrp="1"/>
          </p:cNvSpPr>
          <p:nvPr>
            <p:ph type="body" sz="quarter" idx="22" hasCustomPrompt="1"/>
          </p:nvPr>
        </p:nvSpPr>
        <p:spPr>
          <a:xfrm>
            <a:off x="1043608" y="3969226"/>
            <a:ext cx="827088" cy="504000"/>
          </a:xfrm>
        </p:spPr>
        <p:txBody>
          <a:bodyPr>
            <a:normAutofit/>
          </a:bodyPr>
          <a:lstStyle>
            <a:lvl1pPr marL="0" indent="0">
              <a:buNone/>
              <a:defRPr sz="3200">
                <a:solidFill>
                  <a:srgbClr val="FF6600"/>
                </a:solidFill>
              </a:defRPr>
            </a:lvl1pPr>
            <a:lvl2pPr marL="457200" indent="0">
              <a:buNone/>
              <a:defRPr>
                <a:solidFill>
                  <a:srgbClr val="FF6600"/>
                </a:solidFill>
              </a:defRPr>
            </a:lvl2pPr>
            <a:lvl3pPr marL="958850" indent="0">
              <a:buNone/>
              <a:defRPr>
                <a:solidFill>
                  <a:srgbClr val="FF6600"/>
                </a:solidFill>
              </a:defRPr>
            </a:lvl3pPr>
            <a:lvl4pPr marL="1377950" indent="0">
              <a:buNone/>
              <a:defRPr>
                <a:solidFill>
                  <a:srgbClr val="FF6600"/>
                </a:solidFill>
              </a:defRPr>
            </a:lvl4pPr>
            <a:lvl5pPr marL="1828800" indent="0">
              <a:buNone/>
              <a:defRPr>
                <a:solidFill>
                  <a:srgbClr val="FF6600"/>
                </a:solidFill>
              </a:defRPr>
            </a:lvl5pPr>
          </a:lstStyle>
          <a:p>
            <a:pPr lvl="0"/>
            <a:r>
              <a:rPr lang="fr-FR" dirty="0" smtClean="0"/>
              <a:t>###</a:t>
            </a:r>
            <a:endParaRPr lang="fr-FR" dirty="0"/>
          </a:p>
        </p:txBody>
      </p:sp>
      <p:sp>
        <p:nvSpPr>
          <p:cNvPr id="22" name="Espace réservé du texte 5"/>
          <p:cNvSpPr>
            <a:spLocks noGrp="1"/>
          </p:cNvSpPr>
          <p:nvPr>
            <p:ph type="body" sz="quarter" idx="23" hasCustomPrompt="1"/>
          </p:nvPr>
        </p:nvSpPr>
        <p:spPr>
          <a:xfrm>
            <a:off x="1043608" y="4581276"/>
            <a:ext cx="827088" cy="504000"/>
          </a:xfrm>
        </p:spPr>
        <p:txBody>
          <a:bodyPr>
            <a:normAutofit/>
          </a:bodyPr>
          <a:lstStyle>
            <a:lvl1pPr marL="0" indent="0">
              <a:buNone/>
              <a:defRPr sz="3200">
                <a:solidFill>
                  <a:srgbClr val="FF6600"/>
                </a:solidFill>
              </a:defRPr>
            </a:lvl1pPr>
            <a:lvl2pPr marL="457200" indent="0">
              <a:buNone/>
              <a:defRPr>
                <a:solidFill>
                  <a:srgbClr val="FF6600"/>
                </a:solidFill>
              </a:defRPr>
            </a:lvl2pPr>
            <a:lvl3pPr marL="958850" indent="0">
              <a:buNone/>
              <a:defRPr>
                <a:solidFill>
                  <a:srgbClr val="FF6600"/>
                </a:solidFill>
              </a:defRPr>
            </a:lvl3pPr>
            <a:lvl4pPr marL="1377950" indent="0">
              <a:buNone/>
              <a:defRPr>
                <a:solidFill>
                  <a:srgbClr val="FF6600"/>
                </a:solidFill>
              </a:defRPr>
            </a:lvl4pPr>
            <a:lvl5pPr marL="1828800" indent="0">
              <a:buNone/>
              <a:defRPr>
                <a:solidFill>
                  <a:srgbClr val="FF6600"/>
                </a:solidFill>
              </a:defRPr>
            </a:lvl5pPr>
          </a:lstStyle>
          <a:p>
            <a:pPr lvl="0"/>
            <a:r>
              <a:rPr lang="fr-FR" dirty="0" smtClean="0"/>
              <a:t>###</a:t>
            </a:r>
            <a:endParaRPr lang="fr-FR" dirty="0"/>
          </a:p>
        </p:txBody>
      </p:sp>
      <p:sp>
        <p:nvSpPr>
          <p:cNvPr id="23" name="Espace réservé du texte 5"/>
          <p:cNvSpPr>
            <a:spLocks noGrp="1"/>
          </p:cNvSpPr>
          <p:nvPr>
            <p:ph type="body" sz="quarter" idx="24" hasCustomPrompt="1"/>
          </p:nvPr>
        </p:nvSpPr>
        <p:spPr>
          <a:xfrm>
            <a:off x="1043608" y="5229200"/>
            <a:ext cx="827088" cy="504000"/>
          </a:xfrm>
        </p:spPr>
        <p:txBody>
          <a:bodyPr>
            <a:normAutofit/>
          </a:bodyPr>
          <a:lstStyle>
            <a:lvl1pPr marL="0" indent="0">
              <a:buNone/>
              <a:defRPr sz="3200">
                <a:solidFill>
                  <a:srgbClr val="FF6600"/>
                </a:solidFill>
              </a:defRPr>
            </a:lvl1pPr>
            <a:lvl2pPr marL="457200" indent="0">
              <a:buNone/>
              <a:defRPr>
                <a:solidFill>
                  <a:srgbClr val="FF6600"/>
                </a:solidFill>
              </a:defRPr>
            </a:lvl2pPr>
            <a:lvl3pPr marL="958850" indent="0">
              <a:buNone/>
              <a:defRPr>
                <a:solidFill>
                  <a:srgbClr val="FF6600"/>
                </a:solidFill>
              </a:defRPr>
            </a:lvl3pPr>
            <a:lvl4pPr marL="1377950" indent="0">
              <a:buNone/>
              <a:defRPr>
                <a:solidFill>
                  <a:srgbClr val="FF6600"/>
                </a:solidFill>
              </a:defRPr>
            </a:lvl4pPr>
            <a:lvl5pPr marL="1828800" indent="0">
              <a:buNone/>
              <a:defRPr>
                <a:solidFill>
                  <a:srgbClr val="FF6600"/>
                </a:solidFill>
              </a:defRPr>
            </a:lvl5pPr>
          </a:lstStyle>
          <a:p>
            <a:pPr lvl="0"/>
            <a:r>
              <a:rPr lang="fr-FR" dirty="0" smtClean="0"/>
              <a:t>###</a:t>
            </a:r>
            <a:endParaRPr lang="fr-FR" dirty="0"/>
          </a:p>
        </p:txBody>
      </p:sp>
      <p:sp>
        <p:nvSpPr>
          <p:cNvPr id="12" name="Rectangle 762"/>
          <p:cNvSpPr>
            <a:spLocks noChangeArrowheads="1"/>
          </p:cNvSpPr>
          <p:nvPr userDrawn="1"/>
        </p:nvSpPr>
        <p:spPr bwMode="auto">
          <a:xfrm>
            <a:off x="1005508" y="6408738"/>
            <a:ext cx="2795588"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lstStyle/>
          <a:p>
            <a:r>
              <a:rPr lang="en-GB" sz="1000" dirty="0" smtClean="0">
                <a:solidFill>
                  <a:schemeClr val="bg1">
                    <a:lumMod val="50000"/>
                  </a:schemeClr>
                </a:solidFill>
                <a:latin typeface="Helvetica 55 Roman" pitchFamily="34" charset="0"/>
              </a:rPr>
              <a:t>interne</a:t>
            </a:r>
            <a:r>
              <a:rPr lang="en-US" sz="1000" dirty="0" smtClean="0">
                <a:solidFill>
                  <a:schemeClr val="bg1">
                    <a:lumMod val="50000"/>
                  </a:schemeClr>
                </a:solidFill>
                <a:latin typeface="Helvetica 55 Roman" pitchFamily="34" charset="0"/>
              </a:rPr>
              <a:t> </a:t>
            </a:r>
            <a:r>
              <a:rPr lang="en-US" sz="1000" dirty="0">
                <a:solidFill>
                  <a:schemeClr val="bg1">
                    <a:lumMod val="50000"/>
                  </a:schemeClr>
                </a:solidFill>
                <a:latin typeface="Helvetica 55 Roman" pitchFamily="34" charset="0"/>
              </a:rPr>
              <a:t>Orange</a:t>
            </a:r>
          </a:p>
        </p:txBody>
      </p:sp>
      <p:sp>
        <p:nvSpPr>
          <p:cNvPr id="14" name="Rectangle 762"/>
          <p:cNvSpPr>
            <a:spLocks noChangeArrowheads="1"/>
          </p:cNvSpPr>
          <p:nvPr userDrawn="1"/>
        </p:nvSpPr>
        <p:spPr bwMode="auto">
          <a:xfrm>
            <a:off x="395536" y="6408738"/>
            <a:ext cx="504056"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lstStyle/>
          <a:p>
            <a:fld id="{EFE14BF7-218F-4596-8202-541E14B3C423}" type="slidenum">
              <a:rPr lang="en-US" sz="1000" smtClean="0">
                <a:solidFill>
                  <a:schemeClr val="bg1">
                    <a:lumMod val="50000"/>
                  </a:schemeClr>
                </a:solidFill>
                <a:latin typeface="Helvetica 55 Roman" pitchFamily="34" charset="0"/>
              </a:rPr>
              <a:t>‹N°›</a:t>
            </a:fld>
            <a:endParaRPr lang="en-US" sz="1000" dirty="0">
              <a:solidFill>
                <a:schemeClr val="bg1">
                  <a:lumMod val="50000"/>
                </a:schemeClr>
              </a:solidFill>
              <a:latin typeface="Helvetica 55 Roman" pitchFamily="34" charset="0"/>
            </a:endParaRPr>
          </a:p>
        </p:txBody>
      </p:sp>
    </p:spTree>
    <p:extLst>
      <p:ext uri="{BB962C8B-B14F-4D97-AF65-F5344CB8AC3E}">
        <p14:creationId xmlns:p14="http://schemas.microsoft.com/office/powerpoint/2010/main" val="417213887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iffres clefs 2">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15200" y="404813"/>
            <a:ext cx="7084800" cy="982800"/>
          </a:xfrm>
        </p:spPr>
        <p:txBody>
          <a:bodyPr/>
          <a:lstStyle>
            <a:lvl1pPr algn="l">
              <a:defRPr/>
            </a:lvl1pPr>
          </a:lstStyle>
          <a:p>
            <a:r>
              <a:rPr lang="fr-FR" dirty="0" smtClean="0"/>
              <a:t>chiffres ou points clefs à mettre en valeur</a:t>
            </a:r>
            <a:endParaRPr lang="fr-FR" dirty="0"/>
          </a:p>
        </p:txBody>
      </p:sp>
      <p:sp>
        <p:nvSpPr>
          <p:cNvPr id="12" name="Espace réservé du texte 5"/>
          <p:cNvSpPr>
            <a:spLocks noGrp="1"/>
          </p:cNvSpPr>
          <p:nvPr>
            <p:ph type="body" sz="quarter" idx="12" hasCustomPrompt="1"/>
          </p:nvPr>
        </p:nvSpPr>
        <p:spPr>
          <a:xfrm>
            <a:off x="1016000" y="3357562"/>
            <a:ext cx="873762" cy="504000"/>
          </a:xfrm>
        </p:spPr>
        <p:txBody>
          <a:bodyPr/>
          <a:lstStyle>
            <a:lvl1pPr marL="0" indent="0">
              <a:buNone/>
              <a:defRPr sz="3200">
                <a:solidFill>
                  <a:srgbClr val="FF6600"/>
                </a:solidFill>
                <a:latin typeface="Helvetica 55 Roman" pitchFamily="34" charset="0"/>
              </a:defRPr>
            </a:lvl1pPr>
          </a:lstStyle>
          <a:p>
            <a:pPr lvl="0"/>
            <a:r>
              <a:rPr lang="fr-FR" dirty="0" smtClean="0">
                <a:solidFill>
                  <a:schemeClr val="tx2"/>
                </a:solidFill>
              </a:rPr>
              <a:t>###</a:t>
            </a:r>
            <a:endParaRPr lang="fr-FR" dirty="0"/>
          </a:p>
        </p:txBody>
      </p:sp>
      <p:sp>
        <p:nvSpPr>
          <p:cNvPr id="13" name="Espace réservé du texte 7"/>
          <p:cNvSpPr>
            <a:spLocks noGrp="1"/>
          </p:cNvSpPr>
          <p:nvPr>
            <p:ph type="body" sz="quarter" idx="13" hasCustomPrompt="1"/>
          </p:nvPr>
        </p:nvSpPr>
        <p:spPr>
          <a:xfrm>
            <a:off x="1903593" y="3359626"/>
            <a:ext cx="2668408" cy="504000"/>
          </a:xfrm>
        </p:spPr>
        <p:txBody>
          <a:bodyPr>
            <a:normAutofit/>
          </a:bodyPr>
          <a:lstStyle>
            <a:lvl1pPr marL="0" indent="0">
              <a:buNone/>
              <a:defRPr sz="3200">
                <a:solidFill>
                  <a:schemeClr val="tx1"/>
                </a:solidFill>
                <a:latin typeface="Helvetica 45 Light" pitchFamily="34" charset="0"/>
              </a:defRPr>
            </a:lvl1pPr>
          </a:lstStyle>
          <a:p>
            <a:pPr lvl="0"/>
            <a:r>
              <a:rPr lang="fr-FR" dirty="0" smtClean="0"/>
              <a:t>chiffres clefs</a:t>
            </a:r>
          </a:p>
        </p:txBody>
      </p:sp>
      <p:sp>
        <p:nvSpPr>
          <p:cNvPr id="14" name="Espace réservé du texte 5"/>
          <p:cNvSpPr>
            <a:spLocks noGrp="1"/>
          </p:cNvSpPr>
          <p:nvPr>
            <p:ph type="body" sz="quarter" idx="14" hasCustomPrompt="1"/>
          </p:nvPr>
        </p:nvSpPr>
        <p:spPr>
          <a:xfrm>
            <a:off x="4760415" y="3356992"/>
            <a:ext cx="873762" cy="504000"/>
          </a:xfrm>
        </p:spPr>
        <p:txBody>
          <a:bodyPr/>
          <a:lstStyle>
            <a:lvl1pPr marL="0" indent="0">
              <a:buNone/>
              <a:defRPr sz="3200">
                <a:solidFill>
                  <a:srgbClr val="FF6600"/>
                </a:solidFill>
                <a:latin typeface="Helvetica 55 Roman" pitchFamily="34" charset="0"/>
              </a:defRPr>
            </a:lvl1pPr>
          </a:lstStyle>
          <a:p>
            <a:pPr lvl="0"/>
            <a:r>
              <a:rPr lang="fr-FR" dirty="0" smtClean="0">
                <a:solidFill>
                  <a:schemeClr val="tx2"/>
                </a:solidFill>
              </a:rPr>
              <a:t>###</a:t>
            </a:r>
            <a:endParaRPr lang="fr-FR" dirty="0"/>
          </a:p>
        </p:txBody>
      </p:sp>
      <p:sp>
        <p:nvSpPr>
          <p:cNvPr id="15" name="Espace réservé du texte 7"/>
          <p:cNvSpPr>
            <a:spLocks noGrp="1"/>
          </p:cNvSpPr>
          <p:nvPr>
            <p:ph type="body" sz="quarter" idx="15" hasCustomPrompt="1"/>
          </p:nvPr>
        </p:nvSpPr>
        <p:spPr>
          <a:xfrm>
            <a:off x="5648008" y="3359056"/>
            <a:ext cx="2668408" cy="504000"/>
          </a:xfrm>
        </p:spPr>
        <p:txBody>
          <a:bodyPr>
            <a:normAutofit/>
          </a:bodyPr>
          <a:lstStyle>
            <a:lvl1pPr marL="0" indent="0">
              <a:buNone/>
              <a:defRPr sz="3200">
                <a:solidFill>
                  <a:schemeClr val="tx1"/>
                </a:solidFill>
                <a:latin typeface="Helvetica 45 Light" pitchFamily="34" charset="0"/>
              </a:defRPr>
            </a:lvl1pPr>
          </a:lstStyle>
          <a:p>
            <a:pPr lvl="0"/>
            <a:r>
              <a:rPr lang="fr-FR" dirty="0" smtClean="0"/>
              <a:t>chiffres clefs</a:t>
            </a:r>
          </a:p>
        </p:txBody>
      </p:sp>
      <p:sp>
        <p:nvSpPr>
          <p:cNvPr id="16" name="Espace réservé du texte 5"/>
          <p:cNvSpPr>
            <a:spLocks noGrp="1"/>
          </p:cNvSpPr>
          <p:nvPr>
            <p:ph type="body" sz="quarter" idx="16" hasCustomPrompt="1"/>
          </p:nvPr>
        </p:nvSpPr>
        <p:spPr>
          <a:xfrm>
            <a:off x="1016000" y="4579212"/>
            <a:ext cx="873762" cy="504000"/>
          </a:xfrm>
        </p:spPr>
        <p:txBody>
          <a:bodyPr/>
          <a:lstStyle>
            <a:lvl1pPr marL="0" indent="0">
              <a:buNone/>
              <a:defRPr sz="3200">
                <a:solidFill>
                  <a:srgbClr val="FF6600"/>
                </a:solidFill>
                <a:latin typeface="Helvetica 55 Roman" pitchFamily="34" charset="0"/>
              </a:defRPr>
            </a:lvl1pPr>
          </a:lstStyle>
          <a:p>
            <a:pPr lvl="0"/>
            <a:r>
              <a:rPr lang="fr-FR" dirty="0" smtClean="0">
                <a:solidFill>
                  <a:schemeClr val="tx2"/>
                </a:solidFill>
              </a:rPr>
              <a:t>###</a:t>
            </a:r>
            <a:endParaRPr lang="fr-FR" dirty="0"/>
          </a:p>
        </p:txBody>
      </p:sp>
      <p:sp>
        <p:nvSpPr>
          <p:cNvPr id="17" name="Espace réservé du texte 7"/>
          <p:cNvSpPr>
            <a:spLocks noGrp="1"/>
          </p:cNvSpPr>
          <p:nvPr>
            <p:ph type="body" sz="quarter" idx="17" hasCustomPrompt="1"/>
          </p:nvPr>
        </p:nvSpPr>
        <p:spPr>
          <a:xfrm>
            <a:off x="1903593" y="4581276"/>
            <a:ext cx="2668408" cy="504000"/>
          </a:xfrm>
        </p:spPr>
        <p:txBody>
          <a:bodyPr>
            <a:normAutofit/>
          </a:bodyPr>
          <a:lstStyle>
            <a:lvl1pPr marL="0" indent="0">
              <a:buNone/>
              <a:defRPr sz="3200">
                <a:solidFill>
                  <a:schemeClr val="tx1"/>
                </a:solidFill>
                <a:latin typeface="Helvetica 45 Light" pitchFamily="34" charset="0"/>
              </a:defRPr>
            </a:lvl1pPr>
          </a:lstStyle>
          <a:p>
            <a:pPr lvl="0"/>
            <a:r>
              <a:rPr lang="fr-FR" dirty="0" smtClean="0"/>
              <a:t>chiffres clefs</a:t>
            </a:r>
          </a:p>
        </p:txBody>
      </p:sp>
      <p:sp>
        <p:nvSpPr>
          <p:cNvPr id="18" name="Espace réservé du texte 5"/>
          <p:cNvSpPr>
            <a:spLocks noGrp="1"/>
          </p:cNvSpPr>
          <p:nvPr>
            <p:ph type="body" sz="quarter" idx="18" hasCustomPrompt="1"/>
          </p:nvPr>
        </p:nvSpPr>
        <p:spPr>
          <a:xfrm>
            <a:off x="4760415" y="4581128"/>
            <a:ext cx="873762" cy="504000"/>
          </a:xfrm>
        </p:spPr>
        <p:txBody>
          <a:bodyPr/>
          <a:lstStyle>
            <a:lvl1pPr marL="0" indent="0">
              <a:buNone/>
              <a:defRPr sz="3200">
                <a:solidFill>
                  <a:srgbClr val="FF6600"/>
                </a:solidFill>
                <a:latin typeface="Helvetica 55 Roman" pitchFamily="34" charset="0"/>
              </a:defRPr>
            </a:lvl1pPr>
          </a:lstStyle>
          <a:p>
            <a:pPr lvl="0"/>
            <a:r>
              <a:rPr lang="fr-FR" dirty="0" smtClean="0">
                <a:solidFill>
                  <a:schemeClr val="tx2"/>
                </a:solidFill>
              </a:rPr>
              <a:t>###</a:t>
            </a:r>
            <a:endParaRPr lang="fr-FR" dirty="0"/>
          </a:p>
        </p:txBody>
      </p:sp>
      <p:sp>
        <p:nvSpPr>
          <p:cNvPr id="19" name="Espace réservé du texte 7"/>
          <p:cNvSpPr>
            <a:spLocks noGrp="1"/>
          </p:cNvSpPr>
          <p:nvPr>
            <p:ph type="body" sz="quarter" idx="19" hasCustomPrompt="1"/>
          </p:nvPr>
        </p:nvSpPr>
        <p:spPr>
          <a:xfrm>
            <a:off x="5648008" y="4583192"/>
            <a:ext cx="2668408" cy="504000"/>
          </a:xfrm>
        </p:spPr>
        <p:txBody>
          <a:bodyPr>
            <a:normAutofit/>
          </a:bodyPr>
          <a:lstStyle>
            <a:lvl1pPr marL="0" indent="0">
              <a:buNone/>
              <a:defRPr sz="3200">
                <a:solidFill>
                  <a:schemeClr val="tx1"/>
                </a:solidFill>
                <a:latin typeface="Helvetica 45 Light" pitchFamily="34" charset="0"/>
              </a:defRPr>
            </a:lvl1pPr>
          </a:lstStyle>
          <a:p>
            <a:pPr lvl="0"/>
            <a:r>
              <a:rPr lang="fr-FR" dirty="0" smtClean="0"/>
              <a:t>chiffres clefs</a:t>
            </a:r>
          </a:p>
        </p:txBody>
      </p:sp>
      <p:sp>
        <p:nvSpPr>
          <p:cNvPr id="20" name="Espace réservé du texte 13"/>
          <p:cNvSpPr>
            <a:spLocks noGrp="1"/>
          </p:cNvSpPr>
          <p:nvPr>
            <p:ph type="body" sz="quarter" idx="20" hasCustomPrompt="1"/>
          </p:nvPr>
        </p:nvSpPr>
        <p:spPr>
          <a:xfrm>
            <a:off x="1016000" y="1781175"/>
            <a:ext cx="7085013" cy="1152525"/>
          </a:xfrm>
        </p:spPr>
        <p:txBody>
          <a:bodyPr/>
          <a:lstStyle>
            <a:lvl1pPr marL="0" indent="0">
              <a:buNone/>
              <a:defRPr sz="7500" baseline="0">
                <a:solidFill>
                  <a:schemeClr val="tx1"/>
                </a:solidFill>
                <a:latin typeface="Helvetica 35 Thin" pitchFamily="34" charset="0"/>
              </a:defRPr>
            </a:lvl1pPr>
          </a:lstStyle>
          <a:p>
            <a:pPr lvl="0"/>
            <a:r>
              <a:rPr lang="fr-FR" dirty="0" smtClean="0"/>
              <a:t>chiffres clefs</a:t>
            </a:r>
            <a:endParaRPr lang="fr-FR" dirty="0"/>
          </a:p>
        </p:txBody>
      </p:sp>
      <p:sp>
        <p:nvSpPr>
          <p:cNvPr id="21" name="Rectangle 762"/>
          <p:cNvSpPr>
            <a:spLocks noChangeArrowheads="1"/>
          </p:cNvSpPr>
          <p:nvPr userDrawn="1"/>
        </p:nvSpPr>
        <p:spPr bwMode="auto">
          <a:xfrm>
            <a:off x="1005508" y="6408738"/>
            <a:ext cx="2795588"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lstStyle/>
          <a:p>
            <a:r>
              <a:rPr lang="en-GB" sz="1000" dirty="0" smtClean="0">
                <a:solidFill>
                  <a:schemeClr val="bg1">
                    <a:lumMod val="50000"/>
                  </a:schemeClr>
                </a:solidFill>
                <a:latin typeface="Helvetica 55 Roman" pitchFamily="34" charset="0"/>
              </a:rPr>
              <a:t>interne</a:t>
            </a:r>
            <a:r>
              <a:rPr lang="en-US" sz="1000" dirty="0" smtClean="0">
                <a:solidFill>
                  <a:schemeClr val="bg1">
                    <a:lumMod val="50000"/>
                  </a:schemeClr>
                </a:solidFill>
                <a:latin typeface="Helvetica 55 Roman" pitchFamily="34" charset="0"/>
              </a:rPr>
              <a:t> </a:t>
            </a:r>
            <a:r>
              <a:rPr lang="en-US" sz="1000" dirty="0">
                <a:solidFill>
                  <a:schemeClr val="bg1">
                    <a:lumMod val="50000"/>
                  </a:schemeClr>
                </a:solidFill>
                <a:latin typeface="Helvetica 55 Roman" pitchFamily="34" charset="0"/>
              </a:rPr>
              <a:t>Orange</a:t>
            </a:r>
          </a:p>
        </p:txBody>
      </p:sp>
      <p:sp>
        <p:nvSpPr>
          <p:cNvPr id="22" name="Rectangle 762"/>
          <p:cNvSpPr>
            <a:spLocks noChangeArrowheads="1"/>
          </p:cNvSpPr>
          <p:nvPr userDrawn="1"/>
        </p:nvSpPr>
        <p:spPr bwMode="auto">
          <a:xfrm>
            <a:off x="395536" y="6408738"/>
            <a:ext cx="504056"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lstStyle/>
          <a:p>
            <a:fld id="{EFE14BF7-218F-4596-8202-541E14B3C423}" type="slidenum">
              <a:rPr lang="en-US" sz="1000" smtClean="0">
                <a:solidFill>
                  <a:schemeClr val="bg1">
                    <a:lumMod val="50000"/>
                  </a:schemeClr>
                </a:solidFill>
                <a:latin typeface="Helvetica 55 Roman" pitchFamily="34" charset="0"/>
              </a:rPr>
              <a:t>‹N°›</a:t>
            </a:fld>
            <a:endParaRPr lang="en-US" sz="1000" dirty="0">
              <a:solidFill>
                <a:schemeClr val="bg1">
                  <a:lumMod val="50000"/>
                </a:schemeClr>
              </a:solidFill>
              <a:latin typeface="Helvetica 55 Roman" pitchFamily="34" charset="0"/>
            </a:endParaRPr>
          </a:p>
        </p:txBody>
      </p:sp>
    </p:spTree>
    <p:extLst>
      <p:ext uri="{BB962C8B-B14F-4D97-AF65-F5344CB8AC3E}">
        <p14:creationId xmlns:p14="http://schemas.microsoft.com/office/powerpoint/2010/main" val="76505364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e visuel et annotation">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15200" y="404813"/>
            <a:ext cx="7058025" cy="982800"/>
          </a:xfrm>
        </p:spPr>
        <p:txBody>
          <a:bodyPr/>
          <a:lstStyle>
            <a:lvl1pPr algn="l">
              <a:defRPr/>
            </a:lvl1pPr>
          </a:lstStyle>
          <a:p>
            <a:r>
              <a:rPr lang="fr-FR" dirty="0" smtClean="0"/>
              <a:t>texte, visuel et annotation</a:t>
            </a:r>
            <a:endParaRPr lang="fr-FR" dirty="0"/>
          </a:p>
        </p:txBody>
      </p:sp>
      <p:sp>
        <p:nvSpPr>
          <p:cNvPr id="4" name="Espace réservé du texte 6"/>
          <p:cNvSpPr>
            <a:spLocks noGrp="1"/>
          </p:cNvSpPr>
          <p:nvPr>
            <p:ph type="body" sz="quarter" idx="11" hasCustomPrompt="1"/>
          </p:nvPr>
        </p:nvSpPr>
        <p:spPr>
          <a:xfrm>
            <a:off x="1043608" y="1773239"/>
            <a:ext cx="3340100" cy="3870340"/>
          </a:xfrm>
        </p:spPr>
        <p:txBody>
          <a:bodyPr/>
          <a:lstStyle>
            <a:lvl1pPr>
              <a:spcAft>
                <a:spcPts val="0"/>
              </a:spcAft>
              <a:defRPr sz="1800" baseline="0"/>
            </a:lvl1pPr>
          </a:lstStyle>
          <a:p>
            <a:r>
              <a:rPr lang="fr-FR" dirty="0" smtClean="0"/>
              <a:t>des informations complémentaires peuvent être ajoutées au visuel selon le format ci-contre</a:t>
            </a:r>
          </a:p>
        </p:txBody>
      </p:sp>
      <p:sp>
        <p:nvSpPr>
          <p:cNvPr id="5" name="Espace réservé du texte 6"/>
          <p:cNvSpPr>
            <a:spLocks noGrp="1"/>
          </p:cNvSpPr>
          <p:nvPr>
            <p:ph type="body" sz="quarter" idx="12" hasCustomPrompt="1"/>
          </p:nvPr>
        </p:nvSpPr>
        <p:spPr>
          <a:xfrm>
            <a:off x="4815508" y="4370751"/>
            <a:ext cx="3313113" cy="522143"/>
          </a:xfrm>
        </p:spPr>
        <p:txBody>
          <a:bodyPr/>
          <a:lstStyle>
            <a:lvl1pPr marL="0" indent="0" algn="l" eaLnBrk="0" hangingPunct="0">
              <a:spcAft>
                <a:spcPts val="0"/>
              </a:spcAft>
              <a:buSzPct val="70000"/>
              <a:buNone/>
              <a:defRPr sz="1200"/>
            </a:lvl1pPr>
          </a:lstStyle>
          <a:p>
            <a:pPr eaLnBrk="0" hangingPunct="0">
              <a:spcAft>
                <a:spcPct val="25000"/>
              </a:spcAft>
              <a:buSzPct val="70000"/>
            </a:pPr>
            <a:r>
              <a:rPr lang="fr-FR" dirty="0" smtClean="0">
                <a:solidFill>
                  <a:schemeClr val="tx2"/>
                </a:solidFill>
              </a:rPr>
              <a:t>annotation</a:t>
            </a:r>
            <a:endParaRPr lang="fr-FR" dirty="0">
              <a:solidFill>
                <a:schemeClr val="tx2"/>
              </a:solidFill>
            </a:endParaRPr>
          </a:p>
        </p:txBody>
      </p:sp>
      <p:sp>
        <p:nvSpPr>
          <p:cNvPr id="6" name="Espace réservé pour une image  3"/>
          <p:cNvSpPr>
            <a:spLocks noGrp="1"/>
          </p:cNvSpPr>
          <p:nvPr>
            <p:ph type="pic" sz="quarter" idx="14" hasCustomPrompt="1"/>
          </p:nvPr>
        </p:nvSpPr>
        <p:spPr>
          <a:xfrm>
            <a:off x="4815508" y="1773238"/>
            <a:ext cx="3313113" cy="2232025"/>
          </a:xfrm>
        </p:spPr>
        <p:txBody>
          <a:bodyPr/>
          <a:lstStyle>
            <a:lvl1pPr>
              <a:spcAft>
                <a:spcPts val="0"/>
              </a:spcAft>
              <a:defRPr sz="1800"/>
            </a:lvl1pPr>
          </a:lstStyle>
          <a:p>
            <a:r>
              <a:rPr lang="fr-FR" dirty="0" smtClean="0"/>
              <a:t>cliquez ici pour insérer une image</a:t>
            </a:r>
            <a:endParaRPr lang="fr-FR" dirty="0"/>
          </a:p>
        </p:txBody>
      </p:sp>
      <p:sp>
        <p:nvSpPr>
          <p:cNvPr id="7" name="Rectangle 762"/>
          <p:cNvSpPr>
            <a:spLocks noChangeArrowheads="1"/>
          </p:cNvSpPr>
          <p:nvPr userDrawn="1"/>
        </p:nvSpPr>
        <p:spPr bwMode="auto">
          <a:xfrm>
            <a:off x="1005508" y="6408738"/>
            <a:ext cx="2795588"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lstStyle/>
          <a:p>
            <a:r>
              <a:rPr lang="en-GB" sz="1000" dirty="0" smtClean="0">
                <a:solidFill>
                  <a:schemeClr val="bg1">
                    <a:lumMod val="50000"/>
                  </a:schemeClr>
                </a:solidFill>
                <a:latin typeface="Helvetica 55 Roman" pitchFamily="34" charset="0"/>
              </a:rPr>
              <a:t>interne</a:t>
            </a:r>
            <a:r>
              <a:rPr lang="en-US" sz="1000" dirty="0" smtClean="0">
                <a:solidFill>
                  <a:schemeClr val="bg1">
                    <a:lumMod val="50000"/>
                  </a:schemeClr>
                </a:solidFill>
                <a:latin typeface="Helvetica 55 Roman" pitchFamily="34" charset="0"/>
              </a:rPr>
              <a:t> </a:t>
            </a:r>
            <a:r>
              <a:rPr lang="en-US" sz="1000" dirty="0">
                <a:solidFill>
                  <a:schemeClr val="bg1">
                    <a:lumMod val="50000"/>
                  </a:schemeClr>
                </a:solidFill>
                <a:latin typeface="Helvetica 55 Roman" pitchFamily="34" charset="0"/>
              </a:rPr>
              <a:t>Orange</a:t>
            </a:r>
          </a:p>
        </p:txBody>
      </p:sp>
      <p:sp>
        <p:nvSpPr>
          <p:cNvPr id="8" name="Rectangle 762"/>
          <p:cNvSpPr>
            <a:spLocks noChangeArrowheads="1"/>
          </p:cNvSpPr>
          <p:nvPr userDrawn="1"/>
        </p:nvSpPr>
        <p:spPr bwMode="auto">
          <a:xfrm>
            <a:off x="395536" y="6408738"/>
            <a:ext cx="504056"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lstStyle/>
          <a:p>
            <a:fld id="{EFE14BF7-218F-4596-8202-541E14B3C423}" type="slidenum">
              <a:rPr lang="en-US" sz="1000" smtClean="0">
                <a:solidFill>
                  <a:schemeClr val="bg1">
                    <a:lumMod val="50000"/>
                  </a:schemeClr>
                </a:solidFill>
                <a:latin typeface="Helvetica 55 Roman" pitchFamily="34" charset="0"/>
              </a:rPr>
              <a:t>‹N°›</a:t>
            </a:fld>
            <a:endParaRPr lang="en-US" sz="1000" dirty="0">
              <a:solidFill>
                <a:schemeClr val="bg1">
                  <a:lumMod val="50000"/>
                </a:schemeClr>
              </a:solidFill>
              <a:latin typeface="Helvetica 55 Roman" pitchFamily="34" charset="0"/>
            </a:endParaRPr>
          </a:p>
        </p:txBody>
      </p:sp>
    </p:spTree>
    <p:extLst>
      <p:ext uri="{BB962C8B-B14F-4D97-AF65-F5344CB8AC3E}">
        <p14:creationId xmlns:p14="http://schemas.microsoft.com/office/powerpoint/2010/main" val="232175765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suel demi page">
    <p:spTree>
      <p:nvGrpSpPr>
        <p:cNvPr id="1" name=""/>
        <p:cNvGrpSpPr/>
        <p:nvPr/>
      </p:nvGrpSpPr>
      <p:grpSpPr>
        <a:xfrm>
          <a:off x="0" y="0"/>
          <a:ext cx="0" cy="0"/>
          <a:chOff x="0" y="0"/>
          <a:chExt cx="0" cy="0"/>
        </a:xfrm>
      </p:grpSpPr>
      <p:sp>
        <p:nvSpPr>
          <p:cNvPr id="3" name="Titre 1"/>
          <p:cNvSpPr>
            <a:spLocks noGrp="1"/>
          </p:cNvSpPr>
          <p:nvPr>
            <p:ph type="title" hasCustomPrompt="1"/>
          </p:nvPr>
        </p:nvSpPr>
        <p:spPr>
          <a:xfrm>
            <a:off x="1015200" y="404813"/>
            <a:ext cx="3344862" cy="984250"/>
          </a:xfrm>
        </p:spPr>
        <p:txBody>
          <a:bodyPr/>
          <a:lstStyle>
            <a:lvl1pPr algn="l">
              <a:defRPr/>
            </a:lvl1pPr>
          </a:lstStyle>
          <a:p>
            <a:r>
              <a:rPr lang="fr-FR" dirty="0" smtClean="0"/>
              <a:t>visuel sur une </a:t>
            </a:r>
            <a:br>
              <a:rPr lang="fr-FR" dirty="0" smtClean="0"/>
            </a:br>
            <a:r>
              <a:rPr lang="fr-FR" dirty="0" smtClean="0"/>
              <a:t>moitié de page</a:t>
            </a:r>
            <a:endParaRPr lang="fr-FR" dirty="0"/>
          </a:p>
        </p:txBody>
      </p:sp>
      <p:sp>
        <p:nvSpPr>
          <p:cNvPr id="4" name="Espace réservé du texte 6"/>
          <p:cNvSpPr>
            <a:spLocks noGrp="1"/>
          </p:cNvSpPr>
          <p:nvPr>
            <p:ph type="body" sz="quarter" idx="11" hasCustomPrompt="1"/>
          </p:nvPr>
        </p:nvSpPr>
        <p:spPr>
          <a:xfrm>
            <a:off x="1039626" y="1773238"/>
            <a:ext cx="3340100" cy="3887787"/>
          </a:xfrm>
        </p:spPr>
        <p:txBody>
          <a:bodyPr/>
          <a:lstStyle>
            <a:lvl1pPr marL="193675" marR="0" indent="-193675" algn="l" defTabSz="914400" rtl="0" eaLnBrk="1" fontAlgn="base" latinLnBrk="0" hangingPunct="1">
              <a:lnSpc>
                <a:spcPct val="100000"/>
              </a:lnSpc>
              <a:spcBef>
                <a:spcPct val="0"/>
              </a:spcBef>
              <a:spcAft>
                <a:spcPts val="0"/>
              </a:spcAft>
              <a:buClr>
                <a:srgbClr val="FF6600"/>
              </a:buClr>
              <a:buSzPct val="100000"/>
              <a:buFont typeface="Wingdings" pitchFamily="2" charset="2"/>
              <a:buChar char="§"/>
              <a:tabLst/>
              <a:defRPr sz="1800">
                <a:solidFill>
                  <a:schemeClr val="tx1"/>
                </a:solidFill>
              </a:defRPr>
            </a:lvl1pPr>
          </a:lstStyle>
          <a:p>
            <a:r>
              <a:rPr lang="fr-FR" dirty="0" smtClean="0"/>
              <a:t>un visuel peut être inséré sur une moitié de page</a:t>
            </a:r>
          </a:p>
          <a:p>
            <a:endParaRPr lang="fr-FR" dirty="0"/>
          </a:p>
        </p:txBody>
      </p:sp>
      <p:sp>
        <p:nvSpPr>
          <p:cNvPr id="5" name="Espace réservé pour une image  3"/>
          <p:cNvSpPr>
            <a:spLocks noGrp="1"/>
          </p:cNvSpPr>
          <p:nvPr>
            <p:ph type="pic" sz="quarter" idx="12" hasCustomPrompt="1"/>
          </p:nvPr>
        </p:nvSpPr>
        <p:spPr>
          <a:xfrm>
            <a:off x="4572000" y="0"/>
            <a:ext cx="4572000" cy="6858000"/>
          </a:xfrm>
        </p:spPr>
        <p:txBody>
          <a:bodyPr/>
          <a:lstStyle/>
          <a:p>
            <a:r>
              <a:rPr lang="fr-FR" dirty="0" smtClean="0"/>
              <a:t>cliquez sur l'icône pour ajouter une image</a:t>
            </a:r>
            <a:endParaRPr lang="fr-FR" dirty="0"/>
          </a:p>
        </p:txBody>
      </p:sp>
      <p:sp>
        <p:nvSpPr>
          <p:cNvPr id="6" name="Rectangle 762"/>
          <p:cNvSpPr>
            <a:spLocks noChangeArrowheads="1"/>
          </p:cNvSpPr>
          <p:nvPr userDrawn="1"/>
        </p:nvSpPr>
        <p:spPr bwMode="auto">
          <a:xfrm>
            <a:off x="1005508" y="6408738"/>
            <a:ext cx="2795588"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lstStyle/>
          <a:p>
            <a:r>
              <a:rPr lang="en-GB" sz="1000" dirty="0" smtClean="0">
                <a:solidFill>
                  <a:schemeClr val="bg1">
                    <a:lumMod val="50000"/>
                  </a:schemeClr>
                </a:solidFill>
                <a:latin typeface="Helvetica 55 Roman" pitchFamily="34" charset="0"/>
              </a:rPr>
              <a:t>interne</a:t>
            </a:r>
            <a:r>
              <a:rPr lang="en-US" sz="1000" dirty="0" smtClean="0">
                <a:solidFill>
                  <a:schemeClr val="bg1">
                    <a:lumMod val="50000"/>
                  </a:schemeClr>
                </a:solidFill>
                <a:latin typeface="Helvetica 55 Roman" pitchFamily="34" charset="0"/>
              </a:rPr>
              <a:t> </a:t>
            </a:r>
            <a:r>
              <a:rPr lang="en-US" sz="1000" dirty="0">
                <a:solidFill>
                  <a:schemeClr val="bg1">
                    <a:lumMod val="50000"/>
                  </a:schemeClr>
                </a:solidFill>
                <a:latin typeface="Helvetica 55 Roman" pitchFamily="34" charset="0"/>
              </a:rPr>
              <a:t>Orange</a:t>
            </a:r>
          </a:p>
        </p:txBody>
      </p:sp>
      <p:sp>
        <p:nvSpPr>
          <p:cNvPr id="7" name="Rectangle 762"/>
          <p:cNvSpPr>
            <a:spLocks noChangeArrowheads="1"/>
          </p:cNvSpPr>
          <p:nvPr userDrawn="1"/>
        </p:nvSpPr>
        <p:spPr bwMode="auto">
          <a:xfrm>
            <a:off x="395536" y="6408738"/>
            <a:ext cx="504056"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lstStyle/>
          <a:p>
            <a:fld id="{EFE14BF7-218F-4596-8202-541E14B3C423}" type="slidenum">
              <a:rPr lang="en-US" sz="1000" smtClean="0">
                <a:solidFill>
                  <a:schemeClr val="bg1">
                    <a:lumMod val="50000"/>
                  </a:schemeClr>
                </a:solidFill>
                <a:latin typeface="Helvetica 55 Roman" pitchFamily="34" charset="0"/>
              </a:rPr>
              <a:t>‹N°›</a:t>
            </a:fld>
            <a:endParaRPr lang="en-US" sz="1000" dirty="0">
              <a:solidFill>
                <a:schemeClr val="bg1">
                  <a:lumMod val="50000"/>
                </a:schemeClr>
              </a:solidFill>
              <a:latin typeface="Helvetica 55 Roman" pitchFamily="34" charset="0"/>
            </a:endParaRPr>
          </a:p>
        </p:txBody>
      </p:sp>
    </p:spTree>
    <p:extLst>
      <p:ext uri="{BB962C8B-B14F-4D97-AF65-F5344CB8AC3E}">
        <p14:creationId xmlns:p14="http://schemas.microsoft.com/office/powerpoint/2010/main" val="335907203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suels multiple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15200" y="404664"/>
            <a:ext cx="7051129" cy="982800"/>
          </a:xfrm>
        </p:spPr>
        <p:txBody>
          <a:bodyPr/>
          <a:lstStyle>
            <a:lvl1pPr algn="l">
              <a:defRPr/>
            </a:lvl1pPr>
          </a:lstStyle>
          <a:p>
            <a:r>
              <a:rPr lang="fr-FR" dirty="0" smtClean="0"/>
              <a:t>visuels multiples</a:t>
            </a:r>
            <a:endParaRPr lang="fr-FR" dirty="0"/>
          </a:p>
        </p:txBody>
      </p:sp>
      <p:sp>
        <p:nvSpPr>
          <p:cNvPr id="3" name="Espace réservé pour une image  3"/>
          <p:cNvSpPr>
            <a:spLocks noGrp="1"/>
          </p:cNvSpPr>
          <p:nvPr>
            <p:ph type="pic" sz="quarter" idx="12" hasCustomPrompt="1"/>
          </p:nvPr>
        </p:nvSpPr>
        <p:spPr>
          <a:xfrm>
            <a:off x="1039129" y="1773238"/>
            <a:ext cx="3316971" cy="2303834"/>
          </a:xfrm>
        </p:spPr>
        <p:txBody>
          <a:bodyPr/>
          <a:lstStyle>
            <a:lvl1pPr marL="0" indent="0">
              <a:buNone/>
              <a:defRPr baseline="0"/>
            </a:lvl1pPr>
          </a:lstStyle>
          <a:p>
            <a:r>
              <a:rPr lang="fr-FR" dirty="0" smtClean="0"/>
              <a:t>cliquez sur l’icône pour insérer une image</a:t>
            </a:r>
            <a:endParaRPr lang="fr-FR" dirty="0"/>
          </a:p>
        </p:txBody>
      </p:sp>
      <p:sp>
        <p:nvSpPr>
          <p:cNvPr id="4" name="Espace réservé pour une image  3"/>
          <p:cNvSpPr>
            <a:spLocks noGrp="1"/>
          </p:cNvSpPr>
          <p:nvPr>
            <p:ph type="pic" sz="quarter" idx="13" hasCustomPrompt="1"/>
          </p:nvPr>
        </p:nvSpPr>
        <p:spPr>
          <a:xfrm>
            <a:off x="4787279" y="1773238"/>
            <a:ext cx="3289984" cy="2303834"/>
          </a:xfrm>
        </p:spPr>
        <p:txBody>
          <a:bodyPr/>
          <a:lstStyle>
            <a:lvl1pPr marL="0" indent="0">
              <a:buNone/>
              <a:defRPr baseline="0"/>
            </a:lvl1pPr>
          </a:lstStyle>
          <a:p>
            <a:r>
              <a:rPr lang="fr-FR" dirty="0" smtClean="0"/>
              <a:t>cliquez sur l’icône pour insérer une image</a:t>
            </a:r>
            <a:endParaRPr lang="fr-FR" dirty="0"/>
          </a:p>
        </p:txBody>
      </p:sp>
      <p:sp>
        <p:nvSpPr>
          <p:cNvPr id="5" name="Espace réservé du texte 7"/>
          <p:cNvSpPr>
            <a:spLocks noGrp="1"/>
          </p:cNvSpPr>
          <p:nvPr>
            <p:ph type="body" sz="quarter" idx="14" hasCustomPrompt="1"/>
          </p:nvPr>
        </p:nvSpPr>
        <p:spPr>
          <a:xfrm>
            <a:off x="1039130" y="4365625"/>
            <a:ext cx="3316971" cy="1150938"/>
          </a:xfrm>
        </p:spPr>
        <p:txBody>
          <a:bodyPr/>
          <a:lstStyle>
            <a:lvl1pPr marL="0" marR="0" indent="0" algn="l" defTabSz="914400" rtl="0" eaLnBrk="1" fontAlgn="base" latinLnBrk="0" hangingPunct="1">
              <a:lnSpc>
                <a:spcPct val="100000"/>
              </a:lnSpc>
              <a:spcBef>
                <a:spcPct val="0"/>
              </a:spcBef>
              <a:spcAft>
                <a:spcPct val="50000"/>
              </a:spcAft>
              <a:buClr>
                <a:schemeClr val="tx2"/>
              </a:buClr>
              <a:buSzPct val="100000"/>
              <a:buFontTx/>
              <a:buNone/>
              <a:tabLst/>
              <a:defRPr sz="1200"/>
            </a:lvl1pPr>
          </a:lstStyle>
          <a:p>
            <a:pPr marL="0" marR="0" lvl="0" indent="0" algn="l" defTabSz="914400" rtl="0" eaLnBrk="1" fontAlgn="base" latinLnBrk="0" hangingPunct="1">
              <a:lnSpc>
                <a:spcPct val="100000"/>
              </a:lnSpc>
              <a:spcBef>
                <a:spcPct val="0"/>
              </a:spcBef>
              <a:spcAft>
                <a:spcPct val="50000"/>
              </a:spcAft>
              <a:buClr>
                <a:schemeClr val="tx2"/>
              </a:buClr>
              <a:buSzPct val="100000"/>
              <a:buFontTx/>
              <a:buNone/>
              <a:tabLst/>
              <a:defRPr/>
            </a:pPr>
            <a:r>
              <a:rPr lang="fr-FR" sz="1200" dirty="0" smtClean="0"/>
              <a:t>quand vous utilisez des images multiples, n’oubliez pas de laisser un minimum de 5 mm entre les visuels</a:t>
            </a:r>
          </a:p>
          <a:p>
            <a:pPr marL="0" marR="0" lvl="0" indent="0" algn="l" defTabSz="914400" rtl="0" eaLnBrk="1" fontAlgn="base" latinLnBrk="0" hangingPunct="1">
              <a:lnSpc>
                <a:spcPct val="100000"/>
              </a:lnSpc>
              <a:spcBef>
                <a:spcPct val="0"/>
              </a:spcBef>
              <a:spcAft>
                <a:spcPct val="50000"/>
              </a:spcAft>
              <a:buClr>
                <a:schemeClr val="tx2"/>
              </a:buClr>
              <a:buSzPct val="100000"/>
              <a:buFontTx/>
              <a:buNone/>
              <a:tabLst/>
              <a:defRPr/>
            </a:pPr>
            <a:endParaRPr lang="fr-FR" sz="1200" dirty="0" smtClean="0"/>
          </a:p>
        </p:txBody>
      </p:sp>
      <p:sp>
        <p:nvSpPr>
          <p:cNvPr id="6" name="Espace réservé du texte 7"/>
          <p:cNvSpPr>
            <a:spLocks noGrp="1"/>
          </p:cNvSpPr>
          <p:nvPr>
            <p:ph type="body" sz="quarter" idx="15" hasCustomPrompt="1"/>
          </p:nvPr>
        </p:nvSpPr>
        <p:spPr>
          <a:xfrm>
            <a:off x="4787403" y="4365104"/>
            <a:ext cx="3294597" cy="1150938"/>
          </a:xfrm>
        </p:spPr>
        <p:txBody>
          <a:bodyPr/>
          <a:lstStyle>
            <a:lvl1pPr marL="0" marR="0" indent="0" algn="l" defTabSz="914400" rtl="0" eaLnBrk="1" fontAlgn="base" latinLnBrk="0" hangingPunct="1">
              <a:lnSpc>
                <a:spcPct val="100000"/>
              </a:lnSpc>
              <a:spcBef>
                <a:spcPct val="0"/>
              </a:spcBef>
              <a:spcAft>
                <a:spcPct val="50000"/>
              </a:spcAft>
              <a:buClr>
                <a:schemeClr val="tx2"/>
              </a:buClr>
              <a:buSzPct val="100000"/>
              <a:buFontTx/>
              <a:buNone/>
              <a:tabLst/>
              <a:defRPr sz="1200"/>
            </a:lvl1pPr>
          </a:lstStyle>
          <a:p>
            <a:pPr marL="0" marR="0" lvl="0" indent="0" algn="l" defTabSz="914400" rtl="0" eaLnBrk="1" fontAlgn="base" latinLnBrk="0" hangingPunct="1">
              <a:lnSpc>
                <a:spcPct val="100000"/>
              </a:lnSpc>
              <a:spcBef>
                <a:spcPct val="0"/>
              </a:spcBef>
              <a:spcAft>
                <a:spcPct val="50000"/>
              </a:spcAft>
              <a:buClr>
                <a:schemeClr val="tx2"/>
              </a:buClr>
              <a:buSzPct val="100000"/>
              <a:buFontTx/>
              <a:buNone/>
              <a:tabLst/>
              <a:defRPr/>
            </a:pPr>
            <a:r>
              <a:rPr lang="fr-FR" sz="1200" dirty="0" smtClean="0"/>
              <a:t>vous pouvez trouver d’autres images sur le site de la marque www.brand.orange.com</a:t>
            </a:r>
          </a:p>
        </p:txBody>
      </p:sp>
      <p:sp>
        <p:nvSpPr>
          <p:cNvPr id="7" name="Rectangle 762"/>
          <p:cNvSpPr>
            <a:spLocks noChangeArrowheads="1"/>
          </p:cNvSpPr>
          <p:nvPr userDrawn="1"/>
        </p:nvSpPr>
        <p:spPr bwMode="auto">
          <a:xfrm>
            <a:off x="1005508" y="6408738"/>
            <a:ext cx="2795588"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lstStyle/>
          <a:p>
            <a:r>
              <a:rPr lang="en-GB" sz="1000" dirty="0" smtClean="0">
                <a:solidFill>
                  <a:schemeClr val="bg1">
                    <a:lumMod val="50000"/>
                  </a:schemeClr>
                </a:solidFill>
                <a:latin typeface="Helvetica 55 Roman" pitchFamily="34" charset="0"/>
              </a:rPr>
              <a:t>interne</a:t>
            </a:r>
            <a:r>
              <a:rPr lang="en-US" sz="1000" dirty="0" smtClean="0">
                <a:solidFill>
                  <a:schemeClr val="bg1">
                    <a:lumMod val="50000"/>
                  </a:schemeClr>
                </a:solidFill>
                <a:latin typeface="Helvetica 55 Roman" pitchFamily="34" charset="0"/>
              </a:rPr>
              <a:t> </a:t>
            </a:r>
            <a:r>
              <a:rPr lang="en-US" sz="1000" dirty="0">
                <a:solidFill>
                  <a:schemeClr val="bg1">
                    <a:lumMod val="50000"/>
                  </a:schemeClr>
                </a:solidFill>
                <a:latin typeface="Helvetica 55 Roman" pitchFamily="34" charset="0"/>
              </a:rPr>
              <a:t>Orange</a:t>
            </a:r>
          </a:p>
        </p:txBody>
      </p:sp>
      <p:sp>
        <p:nvSpPr>
          <p:cNvPr id="8" name="Rectangle 762"/>
          <p:cNvSpPr>
            <a:spLocks noChangeArrowheads="1"/>
          </p:cNvSpPr>
          <p:nvPr userDrawn="1"/>
        </p:nvSpPr>
        <p:spPr bwMode="auto">
          <a:xfrm>
            <a:off x="395536" y="6408738"/>
            <a:ext cx="504056"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lstStyle/>
          <a:p>
            <a:fld id="{EFE14BF7-218F-4596-8202-541E14B3C423}" type="slidenum">
              <a:rPr lang="en-US" sz="1000" smtClean="0">
                <a:solidFill>
                  <a:schemeClr val="bg1">
                    <a:lumMod val="50000"/>
                  </a:schemeClr>
                </a:solidFill>
                <a:latin typeface="Helvetica 55 Roman" pitchFamily="34" charset="0"/>
              </a:rPr>
              <a:t>‹N°›</a:t>
            </a:fld>
            <a:endParaRPr lang="en-US" sz="1000" dirty="0">
              <a:solidFill>
                <a:schemeClr val="bg1">
                  <a:lumMod val="50000"/>
                </a:schemeClr>
              </a:solidFill>
              <a:latin typeface="Helvetica 55 Roman" pitchFamily="34" charset="0"/>
            </a:endParaRPr>
          </a:p>
        </p:txBody>
      </p:sp>
    </p:spTree>
    <p:extLst>
      <p:ext uri="{BB962C8B-B14F-4D97-AF65-F5344CB8AC3E}">
        <p14:creationId xmlns:p14="http://schemas.microsoft.com/office/powerpoint/2010/main" val="279254114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suels multiples 4">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16213" y="403669"/>
            <a:ext cx="7084800" cy="982800"/>
          </a:xfrm>
        </p:spPr>
        <p:txBody>
          <a:bodyPr/>
          <a:lstStyle>
            <a:lvl1pPr algn="l">
              <a:defRPr/>
            </a:lvl1pPr>
          </a:lstStyle>
          <a:p>
            <a:r>
              <a:rPr lang="fr-FR" dirty="0" smtClean="0"/>
              <a:t>visuels multiples</a:t>
            </a:r>
            <a:endParaRPr lang="fr-FR" dirty="0"/>
          </a:p>
        </p:txBody>
      </p:sp>
      <p:sp>
        <p:nvSpPr>
          <p:cNvPr id="3" name="Espace réservé pour une image  3"/>
          <p:cNvSpPr>
            <a:spLocks noGrp="1"/>
          </p:cNvSpPr>
          <p:nvPr>
            <p:ph type="pic" sz="quarter" idx="14" hasCustomPrompt="1"/>
          </p:nvPr>
        </p:nvSpPr>
        <p:spPr>
          <a:xfrm>
            <a:off x="4702408" y="2287800"/>
            <a:ext cx="1555736" cy="1141200"/>
          </a:xfrm>
        </p:spPr>
        <p:txBody>
          <a:bodyPr/>
          <a:lstStyle>
            <a:lvl1pPr marL="0" indent="0">
              <a:buNone/>
              <a:defRPr baseline="0"/>
            </a:lvl1pPr>
          </a:lstStyle>
          <a:p>
            <a:r>
              <a:rPr lang="fr-FR" dirty="0" smtClean="0"/>
              <a:t>cliquez sur l’icône pour insérer une image</a:t>
            </a:r>
            <a:endParaRPr lang="fr-FR" dirty="0"/>
          </a:p>
        </p:txBody>
      </p:sp>
      <p:sp>
        <p:nvSpPr>
          <p:cNvPr id="4" name="Espace réservé pour une image  3"/>
          <p:cNvSpPr>
            <a:spLocks noGrp="1"/>
          </p:cNvSpPr>
          <p:nvPr>
            <p:ph type="pic" sz="quarter" idx="15" hasCustomPrompt="1"/>
          </p:nvPr>
        </p:nvSpPr>
        <p:spPr>
          <a:xfrm>
            <a:off x="6529464" y="2287800"/>
            <a:ext cx="1555736" cy="1141200"/>
          </a:xfrm>
        </p:spPr>
        <p:txBody>
          <a:bodyPr/>
          <a:lstStyle>
            <a:lvl1pPr marL="0" indent="0">
              <a:buNone/>
              <a:defRPr baseline="0"/>
            </a:lvl1pPr>
          </a:lstStyle>
          <a:p>
            <a:r>
              <a:rPr lang="fr-FR" dirty="0" smtClean="0"/>
              <a:t>cliquez sur l’icône pour insérer une image</a:t>
            </a:r>
            <a:endParaRPr lang="fr-FR" dirty="0"/>
          </a:p>
        </p:txBody>
      </p:sp>
      <p:sp>
        <p:nvSpPr>
          <p:cNvPr id="5" name="Espace réservé pour une image  3"/>
          <p:cNvSpPr>
            <a:spLocks noGrp="1"/>
          </p:cNvSpPr>
          <p:nvPr>
            <p:ph type="pic" sz="quarter" idx="16" hasCustomPrompt="1"/>
          </p:nvPr>
        </p:nvSpPr>
        <p:spPr>
          <a:xfrm>
            <a:off x="1048298" y="2287800"/>
            <a:ext cx="1555736" cy="1141200"/>
          </a:xfrm>
        </p:spPr>
        <p:txBody>
          <a:bodyPr/>
          <a:lstStyle>
            <a:lvl1pPr marL="0" indent="0">
              <a:buNone/>
              <a:defRPr baseline="0"/>
            </a:lvl1pPr>
          </a:lstStyle>
          <a:p>
            <a:r>
              <a:rPr lang="fr-FR" dirty="0" smtClean="0"/>
              <a:t>cliquez sur l’icône pour insérer une image</a:t>
            </a:r>
            <a:endParaRPr lang="fr-FR" dirty="0"/>
          </a:p>
        </p:txBody>
      </p:sp>
      <p:sp>
        <p:nvSpPr>
          <p:cNvPr id="6" name="Espace réservé pour une image  3"/>
          <p:cNvSpPr>
            <a:spLocks noGrp="1"/>
          </p:cNvSpPr>
          <p:nvPr>
            <p:ph type="pic" sz="quarter" idx="17" hasCustomPrompt="1"/>
          </p:nvPr>
        </p:nvSpPr>
        <p:spPr>
          <a:xfrm>
            <a:off x="2875353" y="2287800"/>
            <a:ext cx="1555736" cy="1141200"/>
          </a:xfrm>
        </p:spPr>
        <p:txBody>
          <a:bodyPr/>
          <a:lstStyle>
            <a:lvl1pPr marL="0" indent="0">
              <a:buNone/>
              <a:defRPr baseline="0"/>
            </a:lvl1pPr>
          </a:lstStyle>
          <a:p>
            <a:r>
              <a:rPr lang="fr-FR" dirty="0" smtClean="0"/>
              <a:t>cliquez sur l’icône pour insérer une image</a:t>
            </a:r>
            <a:endParaRPr lang="fr-FR" dirty="0"/>
          </a:p>
        </p:txBody>
      </p:sp>
      <p:sp>
        <p:nvSpPr>
          <p:cNvPr id="7" name="Espace réservé du texte 7"/>
          <p:cNvSpPr>
            <a:spLocks noGrp="1"/>
          </p:cNvSpPr>
          <p:nvPr>
            <p:ph type="body" sz="quarter" idx="18" hasCustomPrompt="1"/>
          </p:nvPr>
        </p:nvSpPr>
        <p:spPr>
          <a:xfrm>
            <a:off x="1048299" y="3777530"/>
            <a:ext cx="1539776" cy="1150938"/>
          </a:xfrm>
        </p:spPr>
        <p:txBody>
          <a:bodyPr/>
          <a:lstStyle>
            <a:lvl1pPr marL="0" marR="0" indent="0" algn="l" defTabSz="914400" rtl="0" eaLnBrk="1" fontAlgn="base" latinLnBrk="0" hangingPunct="1">
              <a:lnSpc>
                <a:spcPct val="100000"/>
              </a:lnSpc>
              <a:spcBef>
                <a:spcPct val="0"/>
              </a:spcBef>
              <a:spcAft>
                <a:spcPts val="0"/>
              </a:spcAft>
              <a:buClr>
                <a:schemeClr val="tx2"/>
              </a:buClr>
              <a:buSzPct val="100000"/>
              <a:buFontTx/>
              <a:buNone/>
              <a:tabLst/>
              <a:defRPr sz="1200"/>
            </a:lvl1pPr>
          </a:lstStyle>
          <a:p>
            <a:pPr marL="0" marR="0" lvl="0" indent="0" algn="l" defTabSz="914400" rtl="0" eaLnBrk="1" fontAlgn="base" latinLnBrk="0" hangingPunct="1">
              <a:lnSpc>
                <a:spcPct val="100000"/>
              </a:lnSpc>
              <a:spcBef>
                <a:spcPct val="0"/>
              </a:spcBef>
              <a:spcAft>
                <a:spcPct val="50000"/>
              </a:spcAft>
              <a:buClr>
                <a:schemeClr val="tx2"/>
              </a:buClr>
              <a:buSzPct val="100000"/>
              <a:buFontTx/>
              <a:buNone/>
              <a:tabLst/>
              <a:defRPr/>
            </a:pPr>
            <a:r>
              <a:rPr lang="fr-FR" sz="1200" dirty="0" smtClean="0"/>
              <a:t>quand vous utilisez des images multiples, n’oubliez pas de laisser un minimum de 5 mm entre les visuels</a:t>
            </a:r>
          </a:p>
        </p:txBody>
      </p:sp>
      <p:sp>
        <p:nvSpPr>
          <p:cNvPr id="8" name="Espace réservé du texte 7"/>
          <p:cNvSpPr>
            <a:spLocks noGrp="1"/>
          </p:cNvSpPr>
          <p:nvPr>
            <p:ph type="body" sz="quarter" idx="19" hasCustomPrompt="1"/>
          </p:nvPr>
        </p:nvSpPr>
        <p:spPr>
          <a:xfrm>
            <a:off x="2875721" y="3776340"/>
            <a:ext cx="1539776" cy="1150938"/>
          </a:xfrm>
        </p:spPr>
        <p:txBody>
          <a:bodyPr/>
          <a:lstStyle>
            <a:lvl1pPr marL="0" marR="0" indent="0" algn="l" defTabSz="914400" rtl="0" eaLnBrk="1" fontAlgn="base" latinLnBrk="0" hangingPunct="1">
              <a:lnSpc>
                <a:spcPct val="100000"/>
              </a:lnSpc>
              <a:spcBef>
                <a:spcPct val="0"/>
              </a:spcBef>
              <a:spcAft>
                <a:spcPts val="0"/>
              </a:spcAft>
              <a:buClr>
                <a:schemeClr val="tx2"/>
              </a:buClr>
              <a:buSzPct val="100000"/>
              <a:buFontTx/>
              <a:buNone/>
              <a:tabLst/>
              <a:defRPr sz="1200" baseline="0"/>
            </a:lvl1pPr>
          </a:lstStyle>
          <a:p>
            <a:pPr marL="0" marR="0" lvl="0" indent="0" algn="l" defTabSz="914400" rtl="0" eaLnBrk="1" fontAlgn="base" latinLnBrk="0" hangingPunct="1">
              <a:lnSpc>
                <a:spcPct val="100000"/>
              </a:lnSpc>
              <a:spcBef>
                <a:spcPct val="0"/>
              </a:spcBef>
              <a:spcAft>
                <a:spcPct val="50000"/>
              </a:spcAft>
              <a:buClr>
                <a:schemeClr val="tx2"/>
              </a:buClr>
              <a:buSzPct val="100000"/>
              <a:buFontTx/>
              <a:buNone/>
              <a:tabLst/>
              <a:defRPr/>
            </a:pPr>
            <a:r>
              <a:rPr lang="fr-FR" sz="1200" dirty="0" smtClean="0"/>
              <a:t>vous pouvez trouver d’autres images sur le site de la marque www.brand.orange.com</a:t>
            </a:r>
          </a:p>
        </p:txBody>
      </p:sp>
      <p:sp>
        <p:nvSpPr>
          <p:cNvPr id="9" name="Espace réservé du texte 7"/>
          <p:cNvSpPr>
            <a:spLocks noGrp="1"/>
          </p:cNvSpPr>
          <p:nvPr>
            <p:ph type="body" sz="quarter" idx="20" hasCustomPrompt="1"/>
          </p:nvPr>
        </p:nvSpPr>
        <p:spPr>
          <a:xfrm>
            <a:off x="4703143" y="3777530"/>
            <a:ext cx="1539776" cy="1150938"/>
          </a:xfrm>
        </p:spPr>
        <p:txBody>
          <a:bodyPr/>
          <a:lstStyle>
            <a:lvl1pPr marL="0" marR="0" indent="0" algn="l" defTabSz="914400" rtl="0" eaLnBrk="1" fontAlgn="base" latinLnBrk="0" hangingPunct="1">
              <a:lnSpc>
                <a:spcPct val="100000"/>
              </a:lnSpc>
              <a:spcBef>
                <a:spcPct val="0"/>
              </a:spcBef>
              <a:spcAft>
                <a:spcPts val="0"/>
              </a:spcAft>
              <a:buClr>
                <a:schemeClr val="tx2"/>
              </a:buClr>
              <a:buSzPct val="100000"/>
              <a:buFontTx/>
              <a:buNone/>
              <a:tabLst/>
              <a:defRPr sz="1200"/>
            </a:lvl1pPr>
          </a:lstStyle>
          <a:p>
            <a:pPr marL="0" marR="0" lvl="0" indent="0" algn="l" defTabSz="914400" rtl="0" eaLnBrk="1" fontAlgn="base" latinLnBrk="0" hangingPunct="1">
              <a:lnSpc>
                <a:spcPct val="100000"/>
              </a:lnSpc>
              <a:spcBef>
                <a:spcPct val="0"/>
              </a:spcBef>
              <a:spcAft>
                <a:spcPct val="50000"/>
              </a:spcAft>
              <a:buClr>
                <a:schemeClr val="tx2"/>
              </a:buClr>
              <a:buSzPct val="100000"/>
              <a:buFontTx/>
              <a:buNone/>
              <a:tabLst/>
              <a:defRPr/>
            </a:pPr>
            <a:r>
              <a:rPr lang="fr-FR" sz="1200" dirty="0" smtClean="0"/>
              <a:t>quand vous utilisez des images multiples, n’oubliez pas de laisser un minimum de 5 mm entre les visuels</a:t>
            </a:r>
          </a:p>
        </p:txBody>
      </p:sp>
      <p:sp>
        <p:nvSpPr>
          <p:cNvPr id="10" name="Espace réservé du texte 7"/>
          <p:cNvSpPr>
            <a:spLocks noGrp="1"/>
          </p:cNvSpPr>
          <p:nvPr>
            <p:ph type="body" sz="quarter" idx="21" hasCustomPrompt="1"/>
          </p:nvPr>
        </p:nvSpPr>
        <p:spPr>
          <a:xfrm>
            <a:off x="6530566" y="3776340"/>
            <a:ext cx="1539776" cy="1150938"/>
          </a:xfrm>
        </p:spPr>
        <p:txBody>
          <a:bodyPr/>
          <a:lstStyle>
            <a:lvl1pPr marL="0" marR="0" indent="0" algn="l" defTabSz="914400" rtl="0" eaLnBrk="1" fontAlgn="base" latinLnBrk="0" hangingPunct="1">
              <a:lnSpc>
                <a:spcPct val="100000"/>
              </a:lnSpc>
              <a:spcBef>
                <a:spcPct val="0"/>
              </a:spcBef>
              <a:spcAft>
                <a:spcPct val="50000"/>
              </a:spcAft>
              <a:buClr>
                <a:schemeClr val="tx2"/>
              </a:buClr>
              <a:buSzPct val="100000"/>
              <a:buFontTx/>
              <a:buNone/>
              <a:tabLst/>
              <a:defRPr sz="1200"/>
            </a:lvl1pPr>
          </a:lstStyle>
          <a:p>
            <a:pPr marL="0" marR="0" lvl="0" indent="0" algn="l" defTabSz="914400" rtl="0" eaLnBrk="1" fontAlgn="base" latinLnBrk="0" hangingPunct="1">
              <a:lnSpc>
                <a:spcPct val="100000"/>
              </a:lnSpc>
              <a:spcBef>
                <a:spcPct val="0"/>
              </a:spcBef>
              <a:spcAft>
                <a:spcPct val="50000"/>
              </a:spcAft>
              <a:buClr>
                <a:schemeClr val="tx2"/>
              </a:buClr>
              <a:buSzPct val="100000"/>
              <a:buFontTx/>
              <a:buNone/>
              <a:tabLst/>
              <a:defRPr/>
            </a:pPr>
            <a:r>
              <a:rPr lang="fr-FR" sz="1200" dirty="0" smtClean="0"/>
              <a:t>vous pouvez trouver d’autres images sur le site de la marque www.brand.orange.com</a:t>
            </a:r>
          </a:p>
        </p:txBody>
      </p:sp>
      <p:sp>
        <p:nvSpPr>
          <p:cNvPr id="11" name="Rectangle 762"/>
          <p:cNvSpPr>
            <a:spLocks noChangeArrowheads="1"/>
          </p:cNvSpPr>
          <p:nvPr userDrawn="1"/>
        </p:nvSpPr>
        <p:spPr bwMode="auto">
          <a:xfrm>
            <a:off x="1005508" y="6408738"/>
            <a:ext cx="2795588"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lstStyle/>
          <a:p>
            <a:r>
              <a:rPr lang="en-GB" sz="1000" dirty="0" smtClean="0">
                <a:solidFill>
                  <a:schemeClr val="bg1">
                    <a:lumMod val="50000"/>
                  </a:schemeClr>
                </a:solidFill>
                <a:latin typeface="Helvetica 55 Roman" pitchFamily="34" charset="0"/>
              </a:rPr>
              <a:t>interne</a:t>
            </a:r>
            <a:r>
              <a:rPr lang="en-US" sz="1000" dirty="0" smtClean="0">
                <a:solidFill>
                  <a:schemeClr val="bg1">
                    <a:lumMod val="50000"/>
                  </a:schemeClr>
                </a:solidFill>
                <a:latin typeface="Helvetica 55 Roman" pitchFamily="34" charset="0"/>
              </a:rPr>
              <a:t> </a:t>
            </a:r>
            <a:r>
              <a:rPr lang="en-US" sz="1000" dirty="0">
                <a:solidFill>
                  <a:schemeClr val="bg1">
                    <a:lumMod val="50000"/>
                  </a:schemeClr>
                </a:solidFill>
                <a:latin typeface="Helvetica 55 Roman" pitchFamily="34" charset="0"/>
              </a:rPr>
              <a:t>Orange</a:t>
            </a:r>
          </a:p>
        </p:txBody>
      </p:sp>
      <p:sp>
        <p:nvSpPr>
          <p:cNvPr id="12" name="Rectangle 762"/>
          <p:cNvSpPr>
            <a:spLocks noChangeArrowheads="1"/>
          </p:cNvSpPr>
          <p:nvPr userDrawn="1"/>
        </p:nvSpPr>
        <p:spPr bwMode="auto">
          <a:xfrm>
            <a:off x="395536" y="6408738"/>
            <a:ext cx="504056"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lstStyle/>
          <a:p>
            <a:fld id="{EFE14BF7-218F-4596-8202-541E14B3C423}" type="slidenum">
              <a:rPr lang="en-US" sz="1000" smtClean="0">
                <a:solidFill>
                  <a:schemeClr val="bg1">
                    <a:lumMod val="50000"/>
                  </a:schemeClr>
                </a:solidFill>
                <a:latin typeface="Helvetica 55 Roman" pitchFamily="34" charset="0"/>
              </a:rPr>
              <a:t>‹N°›</a:t>
            </a:fld>
            <a:endParaRPr lang="en-US" sz="1000" dirty="0">
              <a:solidFill>
                <a:schemeClr val="bg1">
                  <a:lumMod val="50000"/>
                </a:schemeClr>
              </a:solidFill>
              <a:latin typeface="Helvetica 55 Roman" pitchFamily="34" charset="0"/>
            </a:endParaRPr>
          </a:p>
        </p:txBody>
      </p:sp>
    </p:spTree>
    <p:extLst>
      <p:ext uri="{BB962C8B-B14F-4D97-AF65-F5344CB8AC3E}">
        <p14:creationId xmlns:p14="http://schemas.microsoft.com/office/powerpoint/2010/main" val="263921373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ansition fond noir">
    <p:bg>
      <p:bgPr>
        <a:solidFill>
          <a:schemeClr val="tx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19937" y="2996952"/>
            <a:ext cx="7084800" cy="982800"/>
          </a:xfrm>
        </p:spPr>
        <p:txBody>
          <a:bodyPr/>
          <a:lstStyle>
            <a:lvl1pPr algn="l">
              <a:defRPr sz="5200">
                <a:latin typeface="Helvetica 35 Thin" pitchFamily="34" charset="0"/>
              </a:defRPr>
            </a:lvl1pPr>
          </a:lstStyle>
          <a:p>
            <a:pPr lvl="0"/>
            <a:r>
              <a:rPr lang="fr-FR" dirty="0" smtClean="0"/>
              <a:t>page de transition</a:t>
            </a:r>
            <a:endParaRPr lang="fr-FR" dirty="0"/>
          </a:p>
        </p:txBody>
      </p:sp>
      <p:sp>
        <p:nvSpPr>
          <p:cNvPr id="3" name="Rectangle 762"/>
          <p:cNvSpPr>
            <a:spLocks noChangeArrowheads="1"/>
          </p:cNvSpPr>
          <p:nvPr userDrawn="1"/>
        </p:nvSpPr>
        <p:spPr bwMode="auto">
          <a:xfrm>
            <a:off x="395536" y="6408738"/>
            <a:ext cx="504056"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lstStyle/>
          <a:p>
            <a:fld id="{EFE14BF7-218F-4596-8202-541E14B3C423}" type="slidenum">
              <a:rPr lang="en-US" sz="1000" smtClean="0">
                <a:solidFill>
                  <a:schemeClr val="tx1"/>
                </a:solidFill>
                <a:latin typeface="Helvetica 55 Roman" pitchFamily="34" charset="0"/>
              </a:rPr>
              <a:t>‹N°›</a:t>
            </a:fld>
            <a:endParaRPr lang="en-US" sz="1000" dirty="0">
              <a:solidFill>
                <a:schemeClr val="tx1"/>
              </a:solidFill>
              <a:latin typeface="Helvetica 55 Roman" pitchFamily="34" charset="0"/>
            </a:endParaRPr>
          </a:p>
        </p:txBody>
      </p:sp>
    </p:spTree>
    <p:extLst>
      <p:ext uri="{BB962C8B-B14F-4D97-AF65-F5344CB8AC3E}">
        <p14:creationId xmlns:p14="http://schemas.microsoft.com/office/powerpoint/2010/main" val="230739590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pleine page">
    <p:spTree>
      <p:nvGrpSpPr>
        <p:cNvPr id="1" name=""/>
        <p:cNvGrpSpPr/>
        <p:nvPr/>
      </p:nvGrpSpPr>
      <p:grpSpPr>
        <a:xfrm>
          <a:off x="0" y="0"/>
          <a:ext cx="0" cy="0"/>
          <a:chOff x="0" y="0"/>
          <a:chExt cx="0" cy="0"/>
        </a:xfrm>
      </p:grpSpPr>
      <p:sp>
        <p:nvSpPr>
          <p:cNvPr id="4" name="Espace réservé du texte 3"/>
          <p:cNvSpPr>
            <a:spLocks noGrp="1"/>
          </p:cNvSpPr>
          <p:nvPr>
            <p:ph type="body" sz="quarter" idx="11" hasCustomPrompt="1"/>
          </p:nvPr>
        </p:nvSpPr>
        <p:spPr>
          <a:xfrm>
            <a:off x="1051762" y="4365104"/>
            <a:ext cx="7085013" cy="1727200"/>
          </a:xfrm>
        </p:spPr>
        <p:txBody>
          <a:bodyPr/>
          <a:lstStyle>
            <a:lvl1pPr marL="0" indent="0">
              <a:spcAft>
                <a:spcPts val="0"/>
              </a:spcAft>
              <a:buNone/>
              <a:defRPr sz="5200" baseline="0">
                <a:solidFill>
                  <a:schemeClr val="tx2"/>
                </a:solidFill>
                <a:latin typeface="Helvetica 35 Thin" pitchFamily="34"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dirty="0" smtClean="0"/>
              <a:t>image pleine page</a:t>
            </a:r>
            <a:endParaRPr lang="fr-FR" dirty="0"/>
          </a:p>
        </p:txBody>
      </p:sp>
      <p:sp>
        <p:nvSpPr>
          <p:cNvPr id="5" name="Rectangle 762"/>
          <p:cNvSpPr>
            <a:spLocks noChangeArrowheads="1"/>
          </p:cNvSpPr>
          <p:nvPr userDrawn="1"/>
        </p:nvSpPr>
        <p:spPr bwMode="auto">
          <a:xfrm>
            <a:off x="395536" y="6408738"/>
            <a:ext cx="504056"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lstStyle/>
          <a:p>
            <a:fld id="{EFE14BF7-218F-4596-8202-541E14B3C423}" type="slidenum">
              <a:rPr lang="en-US" sz="1000" smtClean="0">
                <a:solidFill>
                  <a:schemeClr val="bg1">
                    <a:lumMod val="50000"/>
                  </a:schemeClr>
                </a:solidFill>
                <a:latin typeface="Helvetica 55 Roman" pitchFamily="34" charset="0"/>
              </a:rPr>
              <a:t>‹N°›</a:t>
            </a:fld>
            <a:endParaRPr lang="en-US" sz="1000" dirty="0">
              <a:solidFill>
                <a:schemeClr val="bg1">
                  <a:lumMod val="50000"/>
                </a:schemeClr>
              </a:solidFill>
              <a:latin typeface="Helvetica 55 Roman" pitchFamily="34" charset="0"/>
            </a:endParaRPr>
          </a:p>
        </p:txBody>
      </p:sp>
      <p:sp>
        <p:nvSpPr>
          <p:cNvPr id="3" name="Espace réservé pour une image  2"/>
          <p:cNvSpPr>
            <a:spLocks noGrp="1"/>
          </p:cNvSpPr>
          <p:nvPr>
            <p:ph type="pic" sz="quarter" idx="12" hasCustomPrompt="1"/>
          </p:nvPr>
        </p:nvSpPr>
        <p:spPr>
          <a:xfrm>
            <a:off x="0" y="0"/>
            <a:ext cx="9144000" cy="6858000"/>
          </a:xfrm>
        </p:spPr>
        <p:txBody>
          <a:bodyPr/>
          <a:lstStyle>
            <a:lvl1pPr marL="0" indent="0">
              <a:buNone/>
              <a:defRPr baseline="0"/>
            </a:lvl1pPr>
          </a:lstStyle>
          <a:p>
            <a:r>
              <a:rPr lang="fr-FR" dirty="0" smtClean="0"/>
              <a:t>cliquez sur l’icône pour insérer une image pleine page</a:t>
            </a:r>
            <a:endParaRPr lang="fr-FR" dirty="0"/>
          </a:p>
        </p:txBody>
      </p:sp>
    </p:spTree>
    <p:extLst>
      <p:ext uri="{BB962C8B-B14F-4D97-AF65-F5344CB8AC3E}">
        <p14:creationId xmlns:p14="http://schemas.microsoft.com/office/powerpoint/2010/main" val="20875943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agramm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15200" y="404813"/>
            <a:ext cx="7084800" cy="982800"/>
          </a:xfrm>
        </p:spPr>
        <p:txBody>
          <a:bodyPr/>
          <a:lstStyle>
            <a:lvl1pPr algn="l">
              <a:defRPr/>
            </a:lvl1pPr>
          </a:lstStyle>
          <a:p>
            <a:r>
              <a:rPr lang="fr-FR" dirty="0" smtClean="0"/>
              <a:t>diapositive avec diagramme</a:t>
            </a:r>
            <a:endParaRPr lang="fr-FR" dirty="0"/>
          </a:p>
        </p:txBody>
      </p:sp>
      <p:sp>
        <p:nvSpPr>
          <p:cNvPr id="3" name="Espace réservé du graphique 5"/>
          <p:cNvSpPr>
            <a:spLocks noGrp="1"/>
          </p:cNvSpPr>
          <p:nvPr>
            <p:ph type="chart" sz="quarter" idx="11" hasCustomPrompt="1"/>
          </p:nvPr>
        </p:nvSpPr>
        <p:spPr>
          <a:xfrm>
            <a:off x="1043892" y="1773238"/>
            <a:ext cx="3312208" cy="3384550"/>
          </a:xfrm>
        </p:spPr>
        <p:txBody>
          <a:bodyPr/>
          <a:lstStyle>
            <a:lvl1pPr>
              <a:defRPr/>
            </a:lvl1pPr>
          </a:lstStyle>
          <a:p>
            <a:r>
              <a:rPr lang="fr-FR" dirty="0" smtClean="0"/>
              <a:t>cliquez sur l’icône pour insérer un graphique</a:t>
            </a:r>
            <a:endParaRPr lang="fr-FR" dirty="0"/>
          </a:p>
        </p:txBody>
      </p:sp>
      <p:sp>
        <p:nvSpPr>
          <p:cNvPr id="4" name="Espace réservé du texte 7"/>
          <p:cNvSpPr>
            <a:spLocks noGrp="1"/>
          </p:cNvSpPr>
          <p:nvPr>
            <p:ph type="body" sz="quarter" idx="12" hasCustomPrompt="1"/>
          </p:nvPr>
        </p:nvSpPr>
        <p:spPr>
          <a:xfrm>
            <a:off x="4792042" y="1773238"/>
            <a:ext cx="3308350" cy="3384550"/>
          </a:xfrm>
        </p:spPr>
        <p:txBody>
          <a:bodyPr/>
          <a:lstStyle>
            <a:lvl1pPr marL="193675" marR="0" indent="-193675" algn="l" defTabSz="914400" rtl="0" eaLnBrk="1" fontAlgn="base" latinLnBrk="0" hangingPunct="1">
              <a:lnSpc>
                <a:spcPct val="100000"/>
              </a:lnSpc>
              <a:spcBef>
                <a:spcPct val="0"/>
              </a:spcBef>
              <a:spcAft>
                <a:spcPts val="0"/>
              </a:spcAft>
              <a:buClr>
                <a:srgbClr val="FF6600"/>
              </a:buClr>
              <a:buSzPct val="100000"/>
              <a:buFont typeface="Wingdings" pitchFamily="2" charset="2"/>
              <a:buChar char="§"/>
              <a:tabLst/>
              <a:defRPr sz="1600"/>
            </a:lvl1pPr>
          </a:lstStyle>
          <a:p>
            <a:pPr lvl="0"/>
            <a:r>
              <a:rPr lang="fr-FR" dirty="0" smtClean="0"/>
              <a:t>notes et remarques</a:t>
            </a:r>
          </a:p>
          <a:p>
            <a:pPr lvl="0"/>
            <a:endParaRPr lang="fr-FR" dirty="0"/>
          </a:p>
        </p:txBody>
      </p:sp>
      <p:sp>
        <p:nvSpPr>
          <p:cNvPr id="5" name="Rectangle 762"/>
          <p:cNvSpPr>
            <a:spLocks noChangeArrowheads="1"/>
          </p:cNvSpPr>
          <p:nvPr userDrawn="1"/>
        </p:nvSpPr>
        <p:spPr bwMode="auto">
          <a:xfrm>
            <a:off x="1005508" y="6408738"/>
            <a:ext cx="2795588"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lstStyle/>
          <a:p>
            <a:r>
              <a:rPr lang="en-GB" sz="1000" dirty="0" smtClean="0">
                <a:solidFill>
                  <a:schemeClr val="bg1">
                    <a:lumMod val="50000"/>
                  </a:schemeClr>
                </a:solidFill>
                <a:latin typeface="Helvetica 55 Roman" pitchFamily="34" charset="0"/>
              </a:rPr>
              <a:t>interne</a:t>
            </a:r>
            <a:r>
              <a:rPr lang="en-US" sz="1000" dirty="0" smtClean="0">
                <a:solidFill>
                  <a:schemeClr val="bg1">
                    <a:lumMod val="50000"/>
                  </a:schemeClr>
                </a:solidFill>
                <a:latin typeface="Helvetica 55 Roman" pitchFamily="34" charset="0"/>
              </a:rPr>
              <a:t> </a:t>
            </a:r>
            <a:r>
              <a:rPr lang="en-US" sz="1000" dirty="0">
                <a:solidFill>
                  <a:schemeClr val="bg1">
                    <a:lumMod val="50000"/>
                  </a:schemeClr>
                </a:solidFill>
                <a:latin typeface="Helvetica 55 Roman" pitchFamily="34" charset="0"/>
              </a:rPr>
              <a:t>Orange</a:t>
            </a:r>
          </a:p>
        </p:txBody>
      </p:sp>
      <p:sp>
        <p:nvSpPr>
          <p:cNvPr id="6" name="Rectangle 762"/>
          <p:cNvSpPr>
            <a:spLocks noChangeArrowheads="1"/>
          </p:cNvSpPr>
          <p:nvPr userDrawn="1"/>
        </p:nvSpPr>
        <p:spPr bwMode="auto">
          <a:xfrm>
            <a:off x="395536" y="6408738"/>
            <a:ext cx="504056"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lstStyle/>
          <a:p>
            <a:fld id="{EFE14BF7-218F-4596-8202-541E14B3C423}" type="slidenum">
              <a:rPr lang="en-US" sz="1000" smtClean="0">
                <a:solidFill>
                  <a:schemeClr val="bg1">
                    <a:lumMod val="50000"/>
                  </a:schemeClr>
                </a:solidFill>
                <a:latin typeface="Helvetica 55 Roman" pitchFamily="34" charset="0"/>
              </a:rPr>
              <a:t>‹N°›</a:t>
            </a:fld>
            <a:endParaRPr lang="en-US" sz="1000" dirty="0">
              <a:solidFill>
                <a:schemeClr val="bg1">
                  <a:lumMod val="50000"/>
                </a:schemeClr>
              </a:solidFill>
              <a:latin typeface="Helvetica 55 Roman" pitchFamily="34" charset="0"/>
            </a:endParaRPr>
          </a:p>
        </p:txBody>
      </p:sp>
    </p:spTree>
    <p:extLst>
      <p:ext uri="{BB962C8B-B14F-4D97-AF65-F5344CB8AC3E}">
        <p14:creationId xmlns:p14="http://schemas.microsoft.com/office/powerpoint/2010/main" val="275392611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ésumé">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15200" y="404813"/>
            <a:ext cx="7058025" cy="982800"/>
          </a:xfrm>
        </p:spPr>
        <p:txBody>
          <a:bodyPr/>
          <a:lstStyle>
            <a:lvl1pPr algn="l">
              <a:defRPr/>
            </a:lvl1pPr>
          </a:lstStyle>
          <a:p>
            <a:r>
              <a:rPr lang="fr-FR" dirty="0" smtClean="0"/>
              <a:t>résumé</a:t>
            </a:r>
            <a:endParaRPr lang="fr-FR" dirty="0"/>
          </a:p>
        </p:txBody>
      </p:sp>
      <p:sp>
        <p:nvSpPr>
          <p:cNvPr id="3" name="Espace réservé du texte 7"/>
          <p:cNvSpPr>
            <a:spLocks noGrp="1"/>
          </p:cNvSpPr>
          <p:nvPr>
            <p:ph type="body" sz="quarter" idx="12" hasCustomPrompt="1"/>
          </p:nvPr>
        </p:nvSpPr>
        <p:spPr>
          <a:xfrm>
            <a:off x="1030975" y="1773238"/>
            <a:ext cx="7070038" cy="3384550"/>
          </a:xfrm>
        </p:spPr>
        <p:txBody>
          <a:bodyPr/>
          <a:lstStyle>
            <a:lvl1pPr marL="193675" marR="0" indent="-193675" algn="l" defTabSz="914400" rtl="0" eaLnBrk="1" fontAlgn="base" latinLnBrk="0" hangingPunct="1">
              <a:lnSpc>
                <a:spcPct val="100000"/>
              </a:lnSpc>
              <a:spcBef>
                <a:spcPct val="0"/>
              </a:spcBef>
              <a:spcAft>
                <a:spcPct val="50000"/>
              </a:spcAft>
              <a:buClr>
                <a:srgbClr val="FF6600"/>
              </a:buClr>
              <a:buSzPct val="100000"/>
              <a:buFont typeface="Wingdings" pitchFamily="2" charset="2"/>
              <a:buChar char="§"/>
              <a:tabLst/>
              <a:defRPr sz="1800"/>
            </a:lvl1pPr>
          </a:lstStyle>
          <a:p>
            <a:pPr lvl="0"/>
            <a:r>
              <a:rPr lang="fr-FR" dirty="0" smtClean="0"/>
              <a:t>points clés de votre présentation</a:t>
            </a:r>
          </a:p>
          <a:p>
            <a:pPr lvl="0"/>
            <a:endParaRPr lang="fr-FR" dirty="0"/>
          </a:p>
        </p:txBody>
      </p:sp>
      <p:sp>
        <p:nvSpPr>
          <p:cNvPr id="4" name="Rectangle 762"/>
          <p:cNvSpPr>
            <a:spLocks noChangeArrowheads="1"/>
          </p:cNvSpPr>
          <p:nvPr userDrawn="1"/>
        </p:nvSpPr>
        <p:spPr bwMode="auto">
          <a:xfrm>
            <a:off x="1005508" y="6408738"/>
            <a:ext cx="2795588"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lstStyle/>
          <a:p>
            <a:r>
              <a:rPr lang="en-GB" sz="1000" dirty="0" smtClean="0">
                <a:solidFill>
                  <a:schemeClr val="bg1">
                    <a:lumMod val="50000"/>
                  </a:schemeClr>
                </a:solidFill>
                <a:latin typeface="Helvetica 55 Roman" pitchFamily="34" charset="0"/>
              </a:rPr>
              <a:t>interne</a:t>
            </a:r>
            <a:r>
              <a:rPr lang="en-US" sz="1000" dirty="0" smtClean="0">
                <a:solidFill>
                  <a:schemeClr val="bg1">
                    <a:lumMod val="50000"/>
                  </a:schemeClr>
                </a:solidFill>
                <a:latin typeface="Helvetica 55 Roman" pitchFamily="34" charset="0"/>
              </a:rPr>
              <a:t> </a:t>
            </a:r>
            <a:r>
              <a:rPr lang="en-US" sz="1000" dirty="0">
                <a:solidFill>
                  <a:schemeClr val="bg1">
                    <a:lumMod val="50000"/>
                  </a:schemeClr>
                </a:solidFill>
                <a:latin typeface="Helvetica 55 Roman" pitchFamily="34" charset="0"/>
              </a:rPr>
              <a:t>Orange</a:t>
            </a:r>
          </a:p>
        </p:txBody>
      </p:sp>
      <p:sp>
        <p:nvSpPr>
          <p:cNvPr id="5" name="Rectangle 762"/>
          <p:cNvSpPr>
            <a:spLocks noChangeArrowheads="1"/>
          </p:cNvSpPr>
          <p:nvPr userDrawn="1"/>
        </p:nvSpPr>
        <p:spPr bwMode="auto">
          <a:xfrm>
            <a:off x="395536" y="6408738"/>
            <a:ext cx="504056"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lstStyle/>
          <a:p>
            <a:fld id="{EFE14BF7-218F-4596-8202-541E14B3C423}" type="slidenum">
              <a:rPr lang="en-US" sz="1000" smtClean="0">
                <a:solidFill>
                  <a:schemeClr val="bg1">
                    <a:lumMod val="50000"/>
                  </a:schemeClr>
                </a:solidFill>
                <a:latin typeface="Helvetica 55 Roman" pitchFamily="34" charset="0"/>
              </a:rPr>
              <a:t>‹N°›</a:t>
            </a:fld>
            <a:endParaRPr lang="en-US" sz="1000" dirty="0">
              <a:solidFill>
                <a:schemeClr val="bg1">
                  <a:lumMod val="50000"/>
                </a:schemeClr>
              </a:solidFill>
              <a:latin typeface="Helvetica 55 Roman" pitchFamily="34" charset="0"/>
            </a:endParaRPr>
          </a:p>
        </p:txBody>
      </p:sp>
    </p:spTree>
    <p:extLst>
      <p:ext uri="{BB962C8B-B14F-4D97-AF65-F5344CB8AC3E}">
        <p14:creationId xmlns:p14="http://schemas.microsoft.com/office/powerpoint/2010/main" val="4997895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15200" y="403200"/>
            <a:ext cx="7049874" cy="982800"/>
          </a:xfrm>
        </p:spPr>
        <p:txBody>
          <a:bodyPr/>
          <a:lstStyle>
            <a:lvl1pPr algn="l">
              <a:defRPr/>
            </a:lvl1pPr>
          </a:lstStyle>
          <a:p>
            <a:r>
              <a:rPr lang="fr-FR" dirty="0" smtClean="0"/>
              <a:t>sommaire ou ordre du jour</a:t>
            </a:r>
            <a:endParaRPr lang="fr-FR" dirty="0"/>
          </a:p>
        </p:txBody>
      </p:sp>
      <p:sp>
        <p:nvSpPr>
          <p:cNvPr id="6" name="Espace réservé du texte 4"/>
          <p:cNvSpPr>
            <a:spLocks noGrp="1"/>
          </p:cNvSpPr>
          <p:nvPr>
            <p:ph type="body" sz="quarter" idx="13" hasCustomPrompt="1"/>
          </p:nvPr>
        </p:nvSpPr>
        <p:spPr>
          <a:xfrm>
            <a:off x="1037646" y="1773238"/>
            <a:ext cx="1440210" cy="373268"/>
          </a:xfrm>
        </p:spPr>
        <p:txBody>
          <a:bodyPr/>
          <a:lstStyle>
            <a:lvl1pPr marL="0" indent="0">
              <a:buNone/>
              <a:defRPr>
                <a:solidFill>
                  <a:srgbClr val="FF6600"/>
                </a:solidFill>
              </a:defRPr>
            </a:lvl1pPr>
          </a:lstStyle>
          <a:p>
            <a:pPr lvl="0"/>
            <a:r>
              <a:rPr lang="fr-FR" dirty="0" smtClean="0">
                <a:solidFill>
                  <a:schemeClr val="tx2"/>
                </a:solidFill>
              </a:rPr>
              <a:t>partie 1</a:t>
            </a:r>
            <a:endParaRPr lang="fr-FR" dirty="0"/>
          </a:p>
        </p:txBody>
      </p:sp>
      <p:sp>
        <p:nvSpPr>
          <p:cNvPr id="7" name="Espace réservé du texte 4"/>
          <p:cNvSpPr>
            <a:spLocks noGrp="1"/>
          </p:cNvSpPr>
          <p:nvPr>
            <p:ph type="body" sz="quarter" idx="14" hasCustomPrompt="1"/>
          </p:nvPr>
        </p:nvSpPr>
        <p:spPr>
          <a:xfrm>
            <a:off x="1037646" y="2203611"/>
            <a:ext cx="1440210" cy="373268"/>
          </a:xfrm>
        </p:spPr>
        <p:txBody>
          <a:bodyPr/>
          <a:lstStyle>
            <a:lvl1pPr marL="0" indent="0">
              <a:buNone/>
              <a:defRPr>
                <a:solidFill>
                  <a:srgbClr val="FF6600"/>
                </a:solidFill>
              </a:defRPr>
            </a:lvl1pPr>
          </a:lstStyle>
          <a:p>
            <a:pPr lvl="0"/>
            <a:r>
              <a:rPr lang="fr-FR" dirty="0" smtClean="0">
                <a:solidFill>
                  <a:schemeClr val="tx2"/>
                </a:solidFill>
              </a:rPr>
              <a:t>partie 2</a:t>
            </a:r>
            <a:endParaRPr lang="fr-FR" dirty="0"/>
          </a:p>
        </p:txBody>
      </p:sp>
      <p:sp>
        <p:nvSpPr>
          <p:cNvPr id="8" name="Espace réservé du texte 4"/>
          <p:cNvSpPr>
            <a:spLocks noGrp="1"/>
          </p:cNvSpPr>
          <p:nvPr>
            <p:ph type="body" sz="quarter" idx="15" hasCustomPrompt="1"/>
          </p:nvPr>
        </p:nvSpPr>
        <p:spPr>
          <a:xfrm>
            <a:off x="1037646" y="2633984"/>
            <a:ext cx="1440210" cy="373268"/>
          </a:xfrm>
        </p:spPr>
        <p:txBody>
          <a:bodyPr/>
          <a:lstStyle>
            <a:lvl1pPr marL="0" indent="0">
              <a:buNone/>
              <a:defRPr>
                <a:solidFill>
                  <a:srgbClr val="FF6600"/>
                </a:solidFill>
              </a:defRPr>
            </a:lvl1pPr>
          </a:lstStyle>
          <a:p>
            <a:pPr lvl="0"/>
            <a:r>
              <a:rPr lang="fr-FR" dirty="0" smtClean="0">
                <a:solidFill>
                  <a:schemeClr val="tx2"/>
                </a:solidFill>
              </a:rPr>
              <a:t>partie 3</a:t>
            </a:r>
            <a:endParaRPr lang="fr-FR" dirty="0"/>
          </a:p>
        </p:txBody>
      </p:sp>
      <p:sp>
        <p:nvSpPr>
          <p:cNvPr id="9" name="Espace réservé du texte 4"/>
          <p:cNvSpPr>
            <a:spLocks noGrp="1"/>
          </p:cNvSpPr>
          <p:nvPr>
            <p:ph type="body" sz="quarter" idx="17" hasCustomPrompt="1"/>
          </p:nvPr>
        </p:nvSpPr>
        <p:spPr>
          <a:xfrm>
            <a:off x="1037646" y="3064357"/>
            <a:ext cx="1440210" cy="373268"/>
          </a:xfrm>
        </p:spPr>
        <p:txBody>
          <a:bodyPr/>
          <a:lstStyle>
            <a:lvl1pPr marL="0" indent="0">
              <a:buNone/>
              <a:defRPr>
                <a:solidFill>
                  <a:srgbClr val="FF6600"/>
                </a:solidFill>
              </a:defRPr>
            </a:lvl1pPr>
          </a:lstStyle>
          <a:p>
            <a:pPr lvl="0"/>
            <a:r>
              <a:rPr lang="fr-FR" dirty="0" smtClean="0">
                <a:solidFill>
                  <a:schemeClr val="tx2"/>
                </a:solidFill>
              </a:rPr>
              <a:t>partie 4</a:t>
            </a:r>
            <a:endParaRPr lang="fr-FR" dirty="0"/>
          </a:p>
        </p:txBody>
      </p:sp>
      <p:sp>
        <p:nvSpPr>
          <p:cNvPr id="10" name="Espace réservé du texte 4"/>
          <p:cNvSpPr>
            <a:spLocks noGrp="1"/>
          </p:cNvSpPr>
          <p:nvPr>
            <p:ph type="body" sz="quarter" idx="19" hasCustomPrompt="1"/>
          </p:nvPr>
        </p:nvSpPr>
        <p:spPr>
          <a:xfrm>
            <a:off x="1037646" y="3494730"/>
            <a:ext cx="1440210" cy="373268"/>
          </a:xfrm>
        </p:spPr>
        <p:txBody>
          <a:bodyPr/>
          <a:lstStyle>
            <a:lvl1pPr marL="0" indent="0">
              <a:buNone/>
              <a:defRPr>
                <a:solidFill>
                  <a:srgbClr val="FF6600"/>
                </a:solidFill>
              </a:defRPr>
            </a:lvl1pPr>
          </a:lstStyle>
          <a:p>
            <a:pPr lvl="0"/>
            <a:r>
              <a:rPr lang="fr-FR" dirty="0" smtClean="0">
                <a:solidFill>
                  <a:schemeClr val="tx2"/>
                </a:solidFill>
              </a:rPr>
              <a:t>partie 5</a:t>
            </a:r>
            <a:endParaRPr lang="fr-FR" dirty="0"/>
          </a:p>
        </p:txBody>
      </p:sp>
      <p:sp>
        <p:nvSpPr>
          <p:cNvPr id="11" name="Espace réservé du texte 4"/>
          <p:cNvSpPr>
            <a:spLocks noGrp="1"/>
          </p:cNvSpPr>
          <p:nvPr>
            <p:ph type="body" sz="quarter" idx="21" hasCustomPrompt="1"/>
          </p:nvPr>
        </p:nvSpPr>
        <p:spPr>
          <a:xfrm>
            <a:off x="1037646" y="3925103"/>
            <a:ext cx="1440210" cy="373268"/>
          </a:xfrm>
        </p:spPr>
        <p:txBody>
          <a:bodyPr/>
          <a:lstStyle>
            <a:lvl1pPr marL="0" indent="0">
              <a:buNone/>
              <a:defRPr>
                <a:solidFill>
                  <a:srgbClr val="FF6600"/>
                </a:solidFill>
              </a:defRPr>
            </a:lvl1pPr>
          </a:lstStyle>
          <a:p>
            <a:pPr lvl="0"/>
            <a:r>
              <a:rPr lang="fr-FR" dirty="0" smtClean="0">
                <a:solidFill>
                  <a:schemeClr val="tx2"/>
                </a:solidFill>
              </a:rPr>
              <a:t>partie 6</a:t>
            </a:r>
            <a:endParaRPr lang="fr-FR" dirty="0"/>
          </a:p>
        </p:txBody>
      </p:sp>
      <p:sp>
        <p:nvSpPr>
          <p:cNvPr id="12" name="Espace réservé du texte 4"/>
          <p:cNvSpPr>
            <a:spLocks noGrp="1"/>
          </p:cNvSpPr>
          <p:nvPr>
            <p:ph type="body" sz="quarter" idx="23" hasCustomPrompt="1"/>
          </p:nvPr>
        </p:nvSpPr>
        <p:spPr>
          <a:xfrm>
            <a:off x="2598122" y="1773238"/>
            <a:ext cx="5500788" cy="373268"/>
          </a:xfrm>
        </p:spPr>
        <p:txBody>
          <a:bodyPr/>
          <a:lstStyle>
            <a:lvl1pPr marL="0" indent="0">
              <a:spcAft>
                <a:spcPts val="0"/>
              </a:spcAft>
              <a:buNone/>
              <a:defRPr baseline="0">
                <a:solidFill>
                  <a:schemeClr val="tx1"/>
                </a:solidFill>
              </a:defRPr>
            </a:lvl1pPr>
          </a:lstStyle>
          <a:p>
            <a:pPr lvl="0"/>
            <a:r>
              <a:rPr lang="fr-FR" dirty="0" smtClean="0">
                <a:solidFill>
                  <a:schemeClr val="tx2"/>
                </a:solidFill>
              </a:rPr>
              <a:t>titre de la partie</a:t>
            </a:r>
            <a:endParaRPr lang="fr-FR" dirty="0"/>
          </a:p>
        </p:txBody>
      </p:sp>
      <p:sp>
        <p:nvSpPr>
          <p:cNvPr id="13" name="Espace réservé du texte 4"/>
          <p:cNvSpPr>
            <a:spLocks noGrp="1"/>
          </p:cNvSpPr>
          <p:nvPr>
            <p:ph type="body" sz="quarter" idx="24" hasCustomPrompt="1"/>
          </p:nvPr>
        </p:nvSpPr>
        <p:spPr>
          <a:xfrm>
            <a:off x="2598122" y="2203611"/>
            <a:ext cx="5500788" cy="373268"/>
          </a:xfrm>
        </p:spPr>
        <p:txBody>
          <a:bodyPr/>
          <a:lstStyle>
            <a:lvl1pPr marL="0" indent="0">
              <a:spcAft>
                <a:spcPts val="0"/>
              </a:spcAft>
              <a:buNone/>
              <a:defRPr baseline="0">
                <a:solidFill>
                  <a:schemeClr val="tx1"/>
                </a:solidFill>
              </a:defRPr>
            </a:lvl1pPr>
          </a:lstStyle>
          <a:p>
            <a:pPr lvl="0"/>
            <a:r>
              <a:rPr lang="fr-FR" dirty="0" smtClean="0">
                <a:solidFill>
                  <a:schemeClr val="tx2"/>
                </a:solidFill>
              </a:rPr>
              <a:t>titre de la partie</a:t>
            </a:r>
            <a:endParaRPr lang="fr-FR" dirty="0"/>
          </a:p>
        </p:txBody>
      </p:sp>
      <p:sp>
        <p:nvSpPr>
          <p:cNvPr id="14" name="Espace réservé du texte 4"/>
          <p:cNvSpPr>
            <a:spLocks noGrp="1"/>
          </p:cNvSpPr>
          <p:nvPr>
            <p:ph type="body" sz="quarter" idx="25" hasCustomPrompt="1"/>
          </p:nvPr>
        </p:nvSpPr>
        <p:spPr>
          <a:xfrm>
            <a:off x="2598122" y="3925103"/>
            <a:ext cx="5500788" cy="373268"/>
          </a:xfrm>
        </p:spPr>
        <p:txBody>
          <a:bodyPr/>
          <a:lstStyle>
            <a:lvl1pPr marL="0" indent="0">
              <a:spcAft>
                <a:spcPts val="0"/>
              </a:spcAft>
              <a:buNone/>
              <a:defRPr baseline="0">
                <a:solidFill>
                  <a:schemeClr val="tx1"/>
                </a:solidFill>
              </a:defRPr>
            </a:lvl1pPr>
          </a:lstStyle>
          <a:p>
            <a:pPr lvl="0"/>
            <a:r>
              <a:rPr lang="fr-FR" dirty="0" smtClean="0">
                <a:solidFill>
                  <a:schemeClr val="tx2"/>
                </a:solidFill>
              </a:rPr>
              <a:t>titre de la partie</a:t>
            </a:r>
            <a:endParaRPr lang="fr-FR" dirty="0"/>
          </a:p>
        </p:txBody>
      </p:sp>
      <p:sp>
        <p:nvSpPr>
          <p:cNvPr id="15" name="Espace réservé du texte 4"/>
          <p:cNvSpPr>
            <a:spLocks noGrp="1"/>
          </p:cNvSpPr>
          <p:nvPr>
            <p:ph type="body" sz="quarter" idx="26" hasCustomPrompt="1"/>
          </p:nvPr>
        </p:nvSpPr>
        <p:spPr>
          <a:xfrm>
            <a:off x="2598122" y="3494730"/>
            <a:ext cx="5500788" cy="373268"/>
          </a:xfrm>
        </p:spPr>
        <p:txBody>
          <a:bodyPr/>
          <a:lstStyle>
            <a:lvl1pPr marL="0" indent="0">
              <a:spcAft>
                <a:spcPts val="0"/>
              </a:spcAft>
              <a:buNone/>
              <a:defRPr baseline="0">
                <a:solidFill>
                  <a:schemeClr val="tx1"/>
                </a:solidFill>
              </a:defRPr>
            </a:lvl1pPr>
          </a:lstStyle>
          <a:p>
            <a:pPr lvl="0"/>
            <a:r>
              <a:rPr lang="fr-FR" dirty="0" smtClean="0">
                <a:solidFill>
                  <a:schemeClr val="tx2"/>
                </a:solidFill>
              </a:rPr>
              <a:t>titre de la partie</a:t>
            </a:r>
            <a:endParaRPr lang="fr-FR" dirty="0"/>
          </a:p>
        </p:txBody>
      </p:sp>
      <p:sp>
        <p:nvSpPr>
          <p:cNvPr id="16" name="Espace réservé du texte 4"/>
          <p:cNvSpPr>
            <a:spLocks noGrp="1"/>
          </p:cNvSpPr>
          <p:nvPr>
            <p:ph type="body" sz="quarter" idx="27" hasCustomPrompt="1"/>
          </p:nvPr>
        </p:nvSpPr>
        <p:spPr>
          <a:xfrm>
            <a:off x="2598122" y="3064357"/>
            <a:ext cx="5500788" cy="373268"/>
          </a:xfrm>
        </p:spPr>
        <p:txBody>
          <a:bodyPr/>
          <a:lstStyle>
            <a:lvl1pPr marL="0" indent="0">
              <a:spcAft>
                <a:spcPts val="0"/>
              </a:spcAft>
              <a:buNone/>
              <a:defRPr baseline="0">
                <a:solidFill>
                  <a:schemeClr val="tx1"/>
                </a:solidFill>
              </a:defRPr>
            </a:lvl1pPr>
          </a:lstStyle>
          <a:p>
            <a:pPr lvl="0"/>
            <a:r>
              <a:rPr lang="fr-FR" dirty="0" smtClean="0">
                <a:solidFill>
                  <a:schemeClr val="tx2"/>
                </a:solidFill>
              </a:rPr>
              <a:t>titre de la partie</a:t>
            </a:r>
            <a:endParaRPr lang="fr-FR" dirty="0"/>
          </a:p>
        </p:txBody>
      </p:sp>
      <p:sp>
        <p:nvSpPr>
          <p:cNvPr id="17" name="Espace réservé du texte 4"/>
          <p:cNvSpPr>
            <a:spLocks noGrp="1"/>
          </p:cNvSpPr>
          <p:nvPr>
            <p:ph type="body" sz="quarter" idx="28" hasCustomPrompt="1"/>
          </p:nvPr>
        </p:nvSpPr>
        <p:spPr>
          <a:xfrm>
            <a:off x="2598122" y="2633984"/>
            <a:ext cx="5500788" cy="373268"/>
          </a:xfrm>
        </p:spPr>
        <p:txBody>
          <a:bodyPr/>
          <a:lstStyle>
            <a:lvl1pPr marL="0" indent="0">
              <a:spcAft>
                <a:spcPts val="0"/>
              </a:spcAft>
              <a:buNone/>
              <a:defRPr baseline="0">
                <a:solidFill>
                  <a:schemeClr val="tx1"/>
                </a:solidFill>
              </a:defRPr>
            </a:lvl1pPr>
          </a:lstStyle>
          <a:p>
            <a:pPr lvl="0"/>
            <a:r>
              <a:rPr lang="fr-FR" dirty="0" smtClean="0">
                <a:solidFill>
                  <a:schemeClr val="tx2"/>
                </a:solidFill>
              </a:rPr>
              <a:t>titre de la partie</a:t>
            </a:r>
            <a:endParaRPr lang="fr-FR" dirty="0"/>
          </a:p>
        </p:txBody>
      </p:sp>
      <p:sp>
        <p:nvSpPr>
          <p:cNvPr id="18" name="Espace réservé du texte 4"/>
          <p:cNvSpPr>
            <a:spLocks noGrp="1"/>
          </p:cNvSpPr>
          <p:nvPr>
            <p:ph type="body" sz="quarter" idx="29" hasCustomPrompt="1"/>
          </p:nvPr>
        </p:nvSpPr>
        <p:spPr>
          <a:xfrm>
            <a:off x="1039128" y="4356901"/>
            <a:ext cx="1440210" cy="373268"/>
          </a:xfrm>
        </p:spPr>
        <p:txBody>
          <a:bodyPr/>
          <a:lstStyle>
            <a:lvl1pPr marL="0" indent="0">
              <a:buNone/>
              <a:defRPr>
                <a:solidFill>
                  <a:srgbClr val="FF6600"/>
                </a:solidFill>
              </a:defRPr>
            </a:lvl1pPr>
          </a:lstStyle>
          <a:p>
            <a:pPr lvl="0"/>
            <a:r>
              <a:rPr lang="fr-FR" dirty="0" smtClean="0">
                <a:solidFill>
                  <a:schemeClr val="tx2"/>
                </a:solidFill>
              </a:rPr>
              <a:t>partie 7</a:t>
            </a:r>
            <a:endParaRPr lang="fr-FR" dirty="0"/>
          </a:p>
        </p:txBody>
      </p:sp>
      <p:sp>
        <p:nvSpPr>
          <p:cNvPr id="19" name="Espace réservé du texte 4"/>
          <p:cNvSpPr>
            <a:spLocks noGrp="1"/>
          </p:cNvSpPr>
          <p:nvPr>
            <p:ph type="body" sz="quarter" idx="30" hasCustomPrompt="1"/>
          </p:nvPr>
        </p:nvSpPr>
        <p:spPr>
          <a:xfrm>
            <a:off x="1039128" y="4787274"/>
            <a:ext cx="1440210" cy="373268"/>
          </a:xfrm>
        </p:spPr>
        <p:txBody>
          <a:bodyPr/>
          <a:lstStyle>
            <a:lvl1pPr marL="0" indent="0">
              <a:buNone/>
              <a:defRPr>
                <a:solidFill>
                  <a:srgbClr val="FF6600"/>
                </a:solidFill>
              </a:defRPr>
            </a:lvl1pPr>
          </a:lstStyle>
          <a:p>
            <a:pPr lvl="0"/>
            <a:r>
              <a:rPr lang="fr-FR" dirty="0" smtClean="0">
                <a:solidFill>
                  <a:schemeClr val="tx2"/>
                </a:solidFill>
              </a:rPr>
              <a:t>partie 8</a:t>
            </a:r>
            <a:endParaRPr lang="fr-FR" dirty="0"/>
          </a:p>
        </p:txBody>
      </p:sp>
      <p:sp>
        <p:nvSpPr>
          <p:cNvPr id="20" name="Espace réservé du texte 4"/>
          <p:cNvSpPr>
            <a:spLocks noGrp="1"/>
          </p:cNvSpPr>
          <p:nvPr>
            <p:ph type="body" sz="quarter" idx="31" hasCustomPrompt="1"/>
          </p:nvPr>
        </p:nvSpPr>
        <p:spPr>
          <a:xfrm>
            <a:off x="1039128" y="5217647"/>
            <a:ext cx="1440210" cy="373268"/>
          </a:xfrm>
        </p:spPr>
        <p:txBody>
          <a:bodyPr/>
          <a:lstStyle>
            <a:lvl1pPr marL="0" indent="0">
              <a:buNone/>
              <a:defRPr>
                <a:solidFill>
                  <a:srgbClr val="FF6600"/>
                </a:solidFill>
              </a:defRPr>
            </a:lvl1pPr>
          </a:lstStyle>
          <a:p>
            <a:pPr lvl="0"/>
            <a:r>
              <a:rPr lang="fr-FR" dirty="0" smtClean="0">
                <a:solidFill>
                  <a:schemeClr val="tx2"/>
                </a:solidFill>
              </a:rPr>
              <a:t>partie 9</a:t>
            </a:r>
            <a:endParaRPr lang="fr-FR" dirty="0"/>
          </a:p>
        </p:txBody>
      </p:sp>
      <p:sp>
        <p:nvSpPr>
          <p:cNvPr id="21" name="Espace réservé du texte 4"/>
          <p:cNvSpPr>
            <a:spLocks noGrp="1"/>
          </p:cNvSpPr>
          <p:nvPr>
            <p:ph type="body" sz="quarter" idx="32" hasCustomPrompt="1"/>
          </p:nvPr>
        </p:nvSpPr>
        <p:spPr>
          <a:xfrm>
            <a:off x="1039128" y="5648020"/>
            <a:ext cx="1440210" cy="373268"/>
          </a:xfrm>
        </p:spPr>
        <p:txBody>
          <a:bodyPr/>
          <a:lstStyle>
            <a:lvl1pPr marL="0" indent="0">
              <a:buNone/>
              <a:defRPr>
                <a:solidFill>
                  <a:srgbClr val="FF6600"/>
                </a:solidFill>
              </a:defRPr>
            </a:lvl1pPr>
          </a:lstStyle>
          <a:p>
            <a:pPr lvl="0"/>
            <a:r>
              <a:rPr lang="fr-FR" dirty="0" smtClean="0">
                <a:solidFill>
                  <a:schemeClr val="tx2"/>
                </a:solidFill>
              </a:rPr>
              <a:t>partie 10</a:t>
            </a:r>
            <a:endParaRPr lang="fr-FR" dirty="0"/>
          </a:p>
        </p:txBody>
      </p:sp>
      <p:sp>
        <p:nvSpPr>
          <p:cNvPr id="22" name="Espace réservé du texte 4"/>
          <p:cNvSpPr>
            <a:spLocks noGrp="1"/>
          </p:cNvSpPr>
          <p:nvPr>
            <p:ph type="body" sz="quarter" idx="33" hasCustomPrompt="1"/>
          </p:nvPr>
        </p:nvSpPr>
        <p:spPr>
          <a:xfrm>
            <a:off x="2599604" y="5648020"/>
            <a:ext cx="5500788" cy="373268"/>
          </a:xfrm>
        </p:spPr>
        <p:txBody>
          <a:bodyPr/>
          <a:lstStyle>
            <a:lvl1pPr marL="0" indent="0">
              <a:spcAft>
                <a:spcPts val="0"/>
              </a:spcAft>
              <a:buNone/>
              <a:defRPr baseline="0">
                <a:solidFill>
                  <a:schemeClr val="tx1"/>
                </a:solidFill>
              </a:defRPr>
            </a:lvl1pPr>
          </a:lstStyle>
          <a:p>
            <a:pPr lvl="0"/>
            <a:r>
              <a:rPr lang="fr-FR" dirty="0" smtClean="0">
                <a:solidFill>
                  <a:schemeClr val="tx2"/>
                </a:solidFill>
              </a:rPr>
              <a:t>titre de la partie</a:t>
            </a:r>
            <a:endParaRPr lang="fr-FR" dirty="0"/>
          </a:p>
        </p:txBody>
      </p:sp>
      <p:sp>
        <p:nvSpPr>
          <p:cNvPr id="23" name="Espace réservé du texte 4"/>
          <p:cNvSpPr>
            <a:spLocks noGrp="1"/>
          </p:cNvSpPr>
          <p:nvPr>
            <p:ph type="body" sz="quarter" idx="34" hasCustomPrompt="1"/>
          </p:nvPr>
        </p:nvSpPr>
        <p:spPr>
          <a:xfrm>
            <a:off x="2599604" y="5217647"/>
            <a:ext cx="5500788" cy="373268"/>
          </a:xfrm>
        </p:spPr>
        <p:txBody>
          <a:bodyPr/>
          <a:lstStyle>
            <a:lvl1pPr marL="0" indent="0">
              <a:spcAft>
                <a:spcPts val="0"/>
              </a:spcAft>
              <a:buNone/>
              <a:defRPr baseline="0">
                <a:solidFill>
                  <a:schemeClr val="tx1"/>
                </a:solidFill>
              </a:defRPr>
            </a:lvl1pPr>
          </a:lstStyle>
          <a:p>
            <a:pPr lvl="0"/>
            <a:r>
              <a:rPr lang="fr-FR" dirty="0" smtClean="0">
                <a:solidFill>
                  <a:schemeClr val="tx2"/>
                </a:solidFill>
              </a:rPr>
              <a:t>titre de la partie</a:t>
            </a:r>
            <a:endParaRPr lang="fr-FR" dirty="0"/>
          </a:p>
        </p:txBody>
      </p:sp>
      <p:sp>
        <p:nvSpPr>
          <p:cNvPr id="24" name="Espace réservé du texte 4"/>
          <p:cNvSpPr>
            <a:spLocks noGrp="1"/>
          </p:cNvSpPr>
          <p:nvPr>
            <p:ph type="body" sz="quarter" idx="35" hasCustomPrompt="1"/>
          </p:nvPr>
        </p:nvSpPr>
        <p:spPr>
          <a:xfrm>
            <a:off x="2599604" y="4356901"/>
            <a:ext cx="5500788" cy="373268"/>
          </a:xfrm>
        </p:spPr>
        <p:txBody>
          <a:bodyPr/>
          <a:lstStyle>
            <a:lvl1pPr marL="0" indent="0">
              <a:spcAft>
                <a:spcPts val="0"/>
              </a:spcAft>
              <a:buNone/>
              <a:defRPr baseline="0">
                <a:solidFill>
                  <a:schemeClr val="tx1"/>
                </a:solidFill>
              </a:defRPr>
            </a:lvl1pPr>
          </a:lstStyle>
          <a:p>
            <a:pPr lvl="0"/>
            <a:r>
              <a:rPr lang="fr-FR" dirty="0" smtClean="0">
                <a:solidFill>
                  <a:schemeClr val="tx2"/>
                </a:solidFill>
              </a:rPr>
              <a:t>titre de la partie</a:t>
            </a:r>
            <a:endParaRPr lang="fr-FR" dirty="0"/>
          </a:p>
        </p:txBody>
      </p:sp>
      <p:sp>
        <p:nvSpPr>
          <p:cNvPr id="25" name="Espace réservé du texte 4"/>
          <p:cNvSpPr>
            <a:spLocks noGrp="1"/>
          </p:cNvSpPr>
          <p:nvPr>
            <p:ph type="body" sz="quarter" idx="36" hasCustomPrompt="1"/>
          </p:nvPr>
        </p:nvSpPr>
        <p:spPr>
          <a:xfrm>
            <a:off x="2592861" y="4783924"/>
            <a:ext cx="5500788" cy="373268"/>
          </a:xfrm>
        </p:spPr>
        <p:txBody>
          <a:bodyPr/>
          <a:lstStyle>
            <a:lvl1pPr marL="0" indent="0">
              <a:spcAft>
                <a:spcPts val="0"/>
              </a:spcAft>
              <a:buNone/>
              <a:defRPr baseline="0">
                <a:solidFill>
                  <a:schemeClr val="tx1"/>
                </a:solidFill>
              </a:defRPr>
            </a:lvl1pPr>
          </a:lstStyle>
          <a:p>
            <a:pPr lvl="0"/>
            <a:r>
              <a:rPr lang="fr-FR" dirty="0" smtClean="0">
                <a:solidFill>
                  <a:schemeClr val="tx2"/>
                </a:solidFill>
              </a:rPr>
              <a:t>titre de la partie</a:t>
            </a:r>
            <a:endParaRPr lang="fr-FR" dirty="0"/>
          </a:p>
        </p:txBody>
      </p:sp>
      <p:sp>
        <p:nvSpPr>
          <p:cNvPr id="26" name="Rectangle 762"/>
          <p:cNvSpPr>
            <a:spLocks noChangeArrowheads="1"/>
          </p:cNvSpPr>
          <p:nvPr userDrawn="1"/>
        </p:nvSpPr>
        <p:spPr bwMode="auto">
          <a:xfrm>
            <a:off x="1005508" y="6408738"/>
            <a:ext cx="2795588"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lstStyle/>
          <a:p>
            <a:r>
              <a:rPr lang="en-GB" sz="1000" dirty="0" smtClean="0">
                <a:solidFill>
                  <a:schemeClr val="bg1">
                    <a:lumMod val="50000"/>
                  </a:schemeClr>
                </a:solidFill>
                <a:latin typeface="Helvetica 55 Roman" pitchFamily="34" charset="0"/>
              </a:rPr>
              <a:t>interne</a:t>
            </a:r>
            <a:r>
              <a:rPr lang="en-US" sz="1000" dirty="0" smtClean="0">
                <a:solidFill>
                  <a:schemeClr val="bg1">
                    <a:lumMod val="50000"/>
                  </a:schemeClr>
                </a:solidFill>
                <a:latin typeface="Helvetica 55 Roman" pitchFamily="34" charset="0"/>
              </a:rPr>
              <a:t> </a:t>
            </a:r>
            <a:r>
              <a:rPr lang="en-US" sz="1000" dirty="0">
                <a:solidFill>
                  <a:schemeClr val="bg1">
                    <a:lumMod val="50000"/>
                  </a:schemeClr>
                </a:solidFill>
                <a:latin typeface="Helvetica 55 Roman" pitchFamily="34" charset="0"/>
              </a:rPr>
              <a:t>Orange</a:t>
            </a:r>
          </a:p>
        </p:txBody>
      </p:sp>
      <p:sp>
        <p:nvSpPr>
          <p:cNvPr id="29" name="Rectangle 762"/>
          <p:cNvSpPr>
            <a:spLocks noChangeArrowheads="1"/>
          </p:cNvSpPr>
          <p:nvPr userDrawn="1"/>
        </p:nvSpPr>
        <p:spPr bwMode="auto">
          <a:xfrm>
            <a:off x="395536" y="6408738"/>
            <a:ext cx="504056"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lstStyle/>
          <a:p>
            <a:fld id="{EFE14BF7-218F-4596-8202-541E14B3C423}" type="slidenum">
              <a:rPr lang="en-US" sz="1000" smtClean="0">
                <a:solidFill>
                  <a:schemeClr val="bg1">
                    <a:lumMod val="50000"/>
                  </a:schemeClr>
                </a:solidFill>
                <a:latin typeface="Helvetica 55 Roman" pitchFamily="34" charset="0"/>
              </a:rPr>
              <a:t>‹N°›</a:t>
            </a:fld>
            <a:endParaRPr lang="en-US" sz="1000" dirty="0">
              <a:solidFill>
                <a:schemeClr val="bg1">
                  <a:lumMod val="50000"/>
                </a:schemeClr>
              </a:solidFill>
              <a:latin typeface="Helvetica 55 Roman" pitchFamily="34" charset="0"/>
            </a:endParaRPr>
          </a:p>
        </p:txBody>
      </p:sp>
    </p:spTree>
    <p:extLst>
      <p:ext uri="{BB962C8B-B14F-4D97-AF65-F5344CB8AC3E}">
        <p14:creationId xmlns:p14="http://schemas.microsoft.com/office/powerpoint/2010/main" val="171727082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erci">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49128" y="2565400"/>
            <a:ext cx="7051885" cy="982800"/>
          </a:xfrm>
        </p:spPr>
        <p:txBody>
          <a:bodyPr/>
          <a:lstStyle>
            <a:lvl1pPr algn="l">
              <a:defRPr sz="6600">
                <a:latin typeface="Helvetica 35 Thin" pitchFamily="34" charset="0"/>
              </a:defRPr>
            </a:lvl1pPr>
          </a:lstStyle>
          <a:p>
            <a:r>
              <a:rPr lang="fr-FR" dirty="0" smtClean="0"/>
              <a:t>vos remerciements</a:t>
            </a:r>
            <a:endParaRPr lang="fr-FR" dirty="0"/>
          </a:p>
        </p:txBody>
      </p:sp>
      <p:pic>
        <p:nvPicPr>
          <p:cNvPr id="3" name="Picture 28" descr="RGB_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01013" y="5876925"/>
            <a:ext cx="719137" cy="719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85746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uces simple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16213" y="403200"/>
            <a:ext cx="7084800" cy="982800"/>
          </a:xfrm>
        </p:spPr>
        <p:txBody>
          <a:bodyPr/>
          <a:lstStyle>
            <a:lvl1pPr algn="l">
              <a:defRPr baseline="0"/>
            </a:lvl1pPr>
          </a:lstStyle>
          <a:p>
            <a:r>
              <a:rPr lang="fr-FR" dirty="0" smtClean="0"/>
              <a:t>pour ajouter une diapo différente &gt; Accueil &gt; Nouvelle diapositive (puis cliquez menu déroulant) </a:t>
            </a:r>
            <a:endParaRPr lang="fr-FR" dirty="0"/>
          </a:p>
        </p:txBody>
      </p:sp>
      <p:sp>
        <p:nvSpPr>
          <p:cNvPr id="26" name="Espace réservé du contenu 2"/>
          <p:cNvSpPr>
            <a:spLocks noGrp="1"/>
          </p:cNvSpPr>
          <p:nvPr>
            <p:ph idx="1" hasCustomPrompt="1"/>
          </p:nvPr>
        </p:nvSpPr>
        <p:spPr>
          <a:xfrm>
            <a:off x="1042988" y="1773238"/>
            <a:ext cx="7058025" cy="3887787"/>
          </a:xfrm>
        </p:spPr>
        <p:txBody>
          <a:bodyPr/>
          <a:lstStyle>
            <a:lvl1pPr>
              <a:defRPr sz="1800" baseline="0"/>
            </a:lvl1pPr>
            <a:lvl2pPr>
              <a:spcAft>
                <a:spcPct val="0"/>
              </a:spcAft>
              <a:buFont typeface="Arial" charset="0"/>
              <a:buChar char="–"/>
              <a:defRPr/>
            </a:lvl2pPr>
          </a:lstStyle>
          <a:p>
            <a:r>
              <a:rPr lang="fr-FR" dirty="0" smtClean="0"/>
              <a:t>écrivez le texte ici, si besoin sélectionnez une icône ci-dessous pour ajouter un tableau, un graphique, un </a:t>
            </a:r>
            <a:r>
              <a:rPr lang="fr-FR" dirty="0" err="1" smtClean="0"/>
              <a:t>SmartArt</a:t>
            </a:r>
            <a:r>
              <a:rPr lang="fr-FR" dirty="0" smtClean="0"/>
              <a:t>, une image ou une vidéo</a:t>
            </a:r>
            <a:endParaRPr lang="fr-FR" dirty="0"/>
          </a:p>
        </p:txBody>
      </p:sp>
      <p:sp>
        <p:nvSpPr>
          <p:cNvPr id="4" name="Rectangle 762"/>
          <p:cNvSpPr>
            <a:spLocks noChangeArrowheads="1"/>
          </p:cNvSpPr>
          <p:nvPr userDrawn="1"/>
        </p:nvSpPr>
        <p:spPr bwMode="auto">
          <a:xfrm>
            <a:off x="1005508" y="6408738"/>
            <a:ext cx="2795588"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lstStyle/>
          <a:p>
            <a:r>
              <a:rPr lang="en-GB" sz="1000" dirty="0" smtClean="0">
                <a:solidFill>
                  <a:schemeClr val="bg1">
                    <a:lumMod val="50000"/>
                  </a:schemeClr>
                </a:solidFill>
                <a:latin typeface="Helvetica 55 Roman" pitchFamily="34" charset="0"/>
              </a:rPr>
              <a:t>interne</a:t>
            </a:r>
            <a:r>
              <a:rPr lang="en-US" sz="1000" dirty="0" smtClean="0">
                <a:solidFill>
                  <a:schemeClr val="bg1">
                    <a:lumMod val="50000"/>
                  </a:schemeClr>
                </a:solidFill>
                <a:latin typeface="Helvetica 55 Roman" pitchFamily="34" charset="0"/>
              </a:rPr>
              <a:t> </a:t>
            </a:r>
            <a:r>
              <a:rPr lang="en-US" sz="1000" dirty="0">
                <a:solidFill>
                  <a:schemeClr val="bg1">
                    <a:lumMod val="50000"/>
                  </a:schemeClr>
                </a:solidFill>
                <a:latin typeface="Helvetica 55 Roman" pitchFamily="34" charset="0"/>
              </a:rPr>
              <a:t>Orange</a:t>
            </a:r>
          </a:p>
        </p:txBody>
      </p:sp>
      <p:sp>
        <p:nvSpPr>
          <p:cNvPr id="5" name="Rectangle 762"/>
          <p:cNvSpPr>
            <a:spLocks noChangeArrowheads="1"/>
          </p:cNvSpPr>
          <p:nvPr userDrawn="1"/>
        </p:nvSpPr>
        <p:spPr bwMode="auto">
          <a:xfrm>
            <a:off x="395536" y="6408738"/>
            <a:ext cx="504056"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lstStyle/>
          <a:p>
            <a:fld id="{EFE14BF7-218F-4596-8202-541E14B3C423}" type="slidenum">
              <a:rPr lang="en-US" sz="1000" smtClean="0">
                <a:solidFill>
                  <a:schemeClr val="bg1">
                    <a:lumMod val="50000"/>
                  </a:schemeClr>
                </a:solidFill>
                <a:latin typeface="Helvetica 55 Roman" pitchFamily="34" charset="0"/>
              </a:rPr>
              <a:t>‹N°›</a:t>
            </a:fld>
            <a:endParaRPr lang="en-US" sz="1000" dirty="0">
              <a:solidFill>
                <a:schemeClr val="bg1">
                  <a:lumMod val="50000"/>
                </a:schemeClr>
              </a:solidFill>
              <a:latin typeface="Helvetica 55 Roman" pitchFamily="34" charset="0"/>
            </a:endParaRPr>
          </a:p>
        </p:txBody>
      </p:sp>
    </p:spTree>
    <p:extLst>
      <p:ext uri="{BB962C8B-B14F-4D97-AF65-F5344CB8AC3E}">
        <p14:creationId xmlns:p14="http://schemas.microsoft.com/office/powerpoint/2010/main" val="164062128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usieurs niveaux hiérarchique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15200" y="404813"/>
            <a:ext cx="7071413" cy="982800"/>
          </a:xfrm>
        </p:spPr>
        <p:txBody>
          <a:bodyPr/>
          <a:lstStyle>
            <a:lvl1pPr algn="l">
              <a:defRPr/>
            </a:lvl1pPr>
          </a:lstStyle>
          <a:p>
            <a:r>
              <a:rPr lang="fr-FR" dirty="0" smtClean="0"/>
              <a:t>diapositive avec plusieurs niveaux hiérarchiques</a:t>
            </a:r>
            <a:endParaRPr lang="fr-FR" dirty="0"/>
          </a:p>
        </p:txBody>
      </p:sp>
      <p:sp>
        <p:nvSpPr>
          <p:cNvPr id="4" name="Espace réservé du contenu 2"/>
          <p:cNvSpPr>
            <a:spLocks noGrp="1"/>
          </p:cNvSpPr>
          <p:nvPr>
            <p:ph idx="1" hasCustomPrompt="1"/>
          </p:nvPr>
        </p:nvSpPr>
        <p:spPr>
          <a:xfrm>
            <a:off x="1042988" y="1773238"/>
            <a:ext cx="7058025" cy="3887787"/>
          </a:xfrm>
        </p:spPr>
        <p:txBody>
          <a:bodyPr/>
          <a:lstStyle>
            <a:lvl1pPr>
              <a:defRPr sz="1800" baseline="0">
                <a:solidFill>
                  <a:srgbClr val="FF6600"/>
                </a:solidFill>
                <a:latin typeface="Helvetica 55 Roman" pitchFamily="34" charset="0"/>
              </a:defRPr>
            </a:lvl1pPr>
            <a:lvl2pPr>
              <a:spcAft>
                <a:spcPct val="0"/>
              </a:spcAft>
              <a:buFont typeface="Arial" charset="0"/>
              <a:buChar char="–"/>
              <a:defRPr sz="1600">
                <a:latin typeface="Helvetica 55 Roman" pitchFamily="34" charset="0"/>
              </a:defRPr>
            </a:lvl2pPr>
            <a:lvl3pPr>
              <a:defRPr sz="1600">
                <a:latin typeface="Helvetica 55 Roman" pitchFamily="34" charset="0"/>
              </a:defRPr>
            </a:lvl3pPr>
            <a:lvl4pPr>
              <a:defRPr sz="1600">
                <a:latin typeface="Helvetica 55 Roman" pitchFamily="34" charset="0"/>
              </a:defRPr>
            </a:lvl4pPr>
            <a:lvl5pPr>
              <a:defRPr sz="1600" baseline="0">
                <a:latin typeface="Helvetica 55 Roman"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Rectangle 762"/>
          <p:cNvSpPr>
            <a:spLocks noChangeArrowheads="1"/>
          </p:cNvSpPr>
          <p:nvPr userDrawn="1"/>
        </p:nvSpPr>
        <p:spPr bwMode="auto">
          <a:xfrm>
            <a:off x="1005508" y="6408738"/>
            <a:ext cx="2795588"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lstStyle/>
          <a:p>
            <a:r>
              <a:rPr lang="en-GB" sz="1000" dirty="0" smtClean="0">
                <a:solidFill>
                  <a:schemeClr val="bg1">
                    <a:lumMod val="50000"/>
                  </a:schemeClr>
                </a:solidFill>
                <a:latin typeface="Helvetica 55 Roman" pitchFamily="34" charset="0"/>
              </a:rPr>
              <a:t>interne</a:t>
            </a:r>
            <a:r>
              <a:rPr lang="en-US" sz="1000" dirty="0" smtClean="0">
                <a:solidFill>
                  <a:schemeClr val="bg1">
                    <a:lumMod val="50000"/>
                  </a:schemeClr>
                </a:solidFill>
                <a:latin typeface="Helvetica 55 Roman" pitchFamily="34" charset="0"/>
              </a:rPr>
              <a:t> </a:t>
            </a:r>
            <a:r>
              <a:rPr lang="en-US" sz="1000" dirty="0">
                <a:solidFill>
                  <a:schemeClr val="bg1">
                    <a:lumMod val="50000"/>
                  </a:schemeClr>
                </a:solidFill>
                <a:latin typeface="Helvetica 55 Roman" pitchFamily="34" charset="0"/>
              </a:rPr>
              <a:t>Orange</a:t>
            </a:r>
          </a:p>
        </p:txBody>
      </p:sp>
      <p:sp>
        <p:nvSpPr>
          <p:cNvPr id="6" name="Rectangle 762"/>
          <p:cNvSpPr>
            <a:spLocks noChangeArrowheads="1"/>
          </p:cNvSpPr>
          <p:nvPr userDrawn="1"/>
        </p:nvSpPr>
        <p:spPr bwMode="auto">
          <a:xfrm>
            <a:off x="395536" y="6408738"/>
            <a:ext cx="504056"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lstStyle/>
          <a:p>
            <a:fld id="{EFE14BF7-218F-4596-8202-541E14B3C423}" type="slidenum">
              <a:rPr lang="en-US" sz="1000" smtClean="0">
                <a:solidFill>
                  <a:schemeClr val="bg1">
                    <a:lumMod val="50000"/>
                  </a:schemeClr>
                </a:solidFill>
                <a:latin typeface="Helvetica 55 Roman" pitchFamily="34" charset="0"/>
              </a:rPr>
              <a:t>‹N°›</a:t>
            </a:fld>
            <a:endParaRPr lang="en-US" sz="1000" dirty="0">
              <a:solidFill>
                <a:schemeClr val="bg1">
                  <a:lumMod val="50000"/>
                </a:schemeClr>
              </a:solidFill>
              <a:latin typeface="Helvetica 55 Roman" pitchFamily="34" charset="0"/>
            </a:endParaRPr>
          </a:p>
        </p:txBody>
      </p:sp>
    </p:spTree>
    <p:extLst>
      <p:ext uri="{BB962C8B-B14F-4D97-AF65-F5344CB8AC3E}">
        <p14:creationId xmlns:p14="http://schemas.microsoft.com/office/powerpoint/2010/main" val="203656674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ragraphe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15200" y="403200"/>
            <a:ext cx="7058025" cy="982800"/>
          </a:xfrm>
        </p:spPr>
        <p:txBody>
          <a:bodyPr/>
          <a:lstStyle>
            <a:lvl1pPr algn="l">
              <a:defRPr/>
            </a:lvl1pPr>
          </a:lstStyle>
          <a:p>
            <a:r>
              <a:rPr lang="fr-FR" dirty="0" smtClean="0"/>
              <a:t>diapositive avec paragraphes</a:t>
            </a:r>
            <a:endParaRPr lang="fr-FR" dirty="0"/>
          </a:p>
        </p:txBody>
      </p:sp>
      <p:sp>
        <p:nvSpPr>
          <p:cNvPr id="5" name="Espace réservé du texte 6"/>
          <p:cNvSpPr>
            <a:spLocks noGrp="1"/>
          </p:cNvSpPr>
          <p:nvPr>
            <p:ph type="body" sz="quarter" idx="11" hasCustomPrompt="1"/>
          </p:nvPr>
        </p:nvSpPr>
        <p:spPr>
          <a:xfrm>
            <a:off x="1043608" y="1768536"/>
            <a:ext cx="7037207" cy="3748027"/>
          </a:xfrm>
        </p:spPr>
        <p:txBody>
          <a:bodyPr/>
          <a:lstStyle>
            <a:lvl1pPr marL="0" marR="0" indent="0" algn="l" defTabSz="914400" rtl="0" eaLnBrk="1" fontAlgn="base" latinLnBrk="0" hangingPunct="1">
              <a:lnSpc>
                <a:spcPct val="100000"/>
              </a:lnSpc>
              <a:spcBef>
                <a:spcPct val="0"/>
              </a:spcBef>
              <a:spcAft>
                <a:spcPts val="0"/>
              </a:spcAft>
              <a:buClr>
                <a:schemeClr val="tx2"/>
              </a:buClr>
              <a:buSzPct val="70000"/>
              <a:buFont typeface="Wingdings" pitchFamily="2" charset="2"/>
              <a:buNone/>
              <a:tabLst/>
              <a:defRPr sz="1800">
                <a:solidFill>
                  <a:schemeClr val="tx1"/>
                </a:solidFill>
              </a:defRPr>
            </a:lvl1pPr>
          </a:lstStyle>
          <a:p>
            <a:pPr marL="0" indent="0">
              <a:buFont typeface="Wingdings" pitchFamily="2" charset="2"/>
              <a:buNone/>
            </a:pPr>
            <a:r>
              <a:rPr lang="fr-FR" dirty="0" smtClean="0"/>
              <a:t>Le texte courant s’écrit ici, le texte courant s’écrit ici, le texte courant s’écrit ici, le texte courant s’écrit ici, le texte courant s’écrit ici, le texte courant s’écrit ici le texte courant s’écrit ici, le texte courant s’écrit ici, le texte courant s’écrit ici, le texte courant s’écrit ici, le texte courant s’écrit ici, le texte courant s’écrit ici. </a:t>
            </a:r>
          </a:p>
          <a:p>
            <a:pPr marL="0" indent="0">
              <a:buFont typeface="Wingdings" pitchFamily="2" charset="2"/>
              <a:buNone/>
            </a:pPr>
            <a:r>
              <a:rPr lang="fr-FR" dirty="0" smtClean="0"/>
              <a:t>Le texte courant s’écrit ici, le texte courant s’écrit ici, le texte courant s’écrit ici, le texte courant s’écrit ici, le texte courant s’écrit ici, le texte courant s’écrit ici le texte courant s’écrit ici, le texte courant s’écrit ici, le texte courant s’écrit ici, le texte courant s’écrit ici, le texte courant s’écrit ici, le texte courant s’écrit ici.</a:t>
            </a:r>
            <a:endParaRPr lang="fr-FR" dirty="0"/>
          </a:p>
        </p:txBody>
      </p:sp>
      <p:sp>
        <p:nvSpPr>
          <p:cNvPr id="4" name="Rectangle 762"/>
          <p:cNvSpPr>
            <a:spLocks noChangeArrowheads="1"/>
          </p:cNvSpPr>
          <p:nvPr userDrawn="1"/>
        </p:nvSpPr>
        <p:spPr bwMode="auto">
          <a:xfrm>
            <a:off x="1005508" y="6408738"/>
            <a:ext cx="2795588"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lstStyle/>
          <a:p>
            <a:r>
              <a:rPr lang="en-GB" sz="1000" dirty="0" smtClean="0">
                <a:solidFill>
                  <a:schemeClr val="bg1">
                    <a:lumMod val="50000"/>
                  </a:schemeClr>
                </a:solidFill>
                <a:latin typeface="Helvetica 55 Roman" pitchFamily="34" charset="0"/>
              </a:rPr>
              <a:t>interne</a:t>
            </a:r>
            <a:r>
              <a:rPr lang="en-US" sz="1000" dirty="0" smtClean="0">
                <a:solidFill>
                  <a:schemeClr val="bg1">
                    <a:lumMod val="50000"/>
                  </a:schemeClr>
                </a:solidFill>
                <a:latin typeface="Helvetica 55 Roman" pitchFamily="34" charset="0"/>
              </a:rPr>
              <a:t> </a:t>
            </a:r>
            <a:r>
              <a:rPr lang="en-US" sz="1000" dirty="0">
                <a:solidFill>
                  <a:schemeClr val="bg1">
                    <a:lumMod val="50000"/>
                  </a:schemeClr>
                </a:solidFill>
                <a:latin typeface="Helvetica 55 Roman" pitchFamily="34" charset="0"/>
              </a:rPr>
              <a:t>Orange</a:t>
            </a:r>
          </a:p>
        </p:txBody>
      </p:sp>
      <p:sp>
        <p:nvSpPr>
          <p:cNvPr id="6" name="Rectangle 762"/>
          <p:cNvSpPr>
            <a:spLocks noChangeArrowheads="1"/>
          </p:cNvSpPr>
          <p:nvPr userDrawn="1"/>
        </p:nvSpPr>
        <p:spPr bwMode="auto">
          <a:xfrm>
            <a:off x="395536" y="6408738"/>
            <a:ext cx="504056"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lstStyle/>
          <a:p>
            <a:fld id="{EFE14BF7-218F-4596-8202-541E14B3C423}" type="slidenum">
              <a:rPr lang="en-US" sz="1000" smtClean="0">
                <a:solidFill>
                  <a:schemeClr val="bg1">
                    <a:lumMod val="50000"/>
                  </a:schemeClr>
                </a:solidFill>
                <a:latin typeface="Helvetica 55 Roman" pitchFamily="34" charset="0"/>
              </a:rPr>
              <a:t>‹N°›</a:t>
            </a:fld>
            <a:endParaRPr lang="en-US" sz="1000" dirty="0">
              <a:solidFill>
                <a:schemeClr val="bg1">
                  <a:lumMod val="50000"/>
                </a:schemeClr>
              </a:solidFill>
              <a:latin typeface="Helvetica 55 Roman" pitchFamily="34" charset="0"/>
            </a:endParaRPr>
          </a:p>
        </p:txBody>
      </p:sp>
    </p:spTree>
    <p:extLst>
      <p:ext uri="{BB962C8B-B14F-4D97-AF65-F5344CB8AC3E}">
        <p14:creationId xmlns:p14="http://schemas.microsoft.com/office/powerpoint/2010/main" val="346678545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15200" y="404664"/>
            <a:ext cx="7057405" cy="982800"/>
          </a:xfrm>
        </p:spPr>
        <p:txBody>
          <a:bodyPr/>
          <a:lstStyle>
            <a:lvl1pPr algn="l">
              <a:defRPr/>
            </a:lvl1pPr>
          </a:lstStyle>
          <a:p>
            <a:r>
              <a:rPr lang="fr-FR" dirty="0" smtClean="0"/>
              <a:t>titre seul</a:t>
            </a:r>
            <a:endParaRPr lang="fr-FR" dirty="0"/>
          </a:p>
        </p:txBody>
      </p:sp>
      <p:sp>
        <p:nvSpPr>
          <p:cNvPr id="3" name="Rectangle 762"/>
          <p:cNvSpPr>
            <a:spLocks noChangeArrowheads="1"/>
          </p:cNvSpPr>
          <p:nvPr userDrawn="1"/>
        </p:nvSpPr>
        <p:spPr bwMode="auto">
          <a:xfrm>
            <a:off x="1005508" y="6408738"/>
            <a:ext cx="2795588"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lstStyle/>
          <a:p>
            <a:r>
              <a:rPr lang="en-GB" sz="1000" dirty="0" smtClean="0">
                <a:solidFill>
                  <a:schemeClr val="bg1">
                    <a:lumMod val="50000"/>
                  </a:schemeClr>
                </a:solidFill>
                <a:latin typeface="Helvetica 55 Roman" pitchFamily="34" charset="0"/>
              </a:rPr>
              <a:t>interne</a:t>
            </a:r>
            <a:r>
              <a:rPr lang="en-US" sz="1000" dirty="0" smtClean="0">
                <a:solidFill>
                  <a:schemeClr val="bg1">
                    <a:lumMod val="50000"/>
                  </a:schemeClr>
                </a:solidFill>
                <a:latin typeface="Helvetica 55 Roman" pitchFamily="34" charset="0"/>
              </a:rPr>
              <a:t> </a:t>
            </a:r>
            <a:r>
              <a:rPr lang="en-US" sz="1000" dirty="0">
                <a:solidFill>
                  <a:schemeClr val="bg1">
                    <a:lumMod val="50000"/>
                  </a:schemeClr>
                </a:solidFill>
                <a:latin typeface="Helvetica 55 Roman" pitchFamily="34" charset="0"/>
              </a:rPr>
              <a:t>Orange</a:t>
            </a:r>
          </a:p>
        </p:txBody>
      </p:sp>
      <p:sp>
        <p:nvSpPr>
          <p:cNvPr id="4" name="Rectangle 762"/>
          <p:cNvSpPr>
            <a:spLocks noChangeArrowheads="1"/>
          </p:cNvSpPr>
          <p:nvPr userDrawn="1"/>
        </p:nvSpPr>
        <p:spPr bwMode="auto">
          <a:xfrm>
            <a:off x="395536" y="6408738"/>
            <a:ext cx="504056"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lstStyle/>
          <a:p>
            <a:fld id="{EFE14BF7-218F-4596-8202-541E14B3C423}" type="slidenum">
              <a:rPr lang="en-US" sz="1000" smtClean="0">
                <a:solidFill>
                  <a:schemeClr val="bg1">
                    <a:lumMod val="50000"/>
                  </a:schemeClr>
                </a:solidFill>
                <a:latin typeface="Helvetica 55 Roman" pitchFamily="34" charset="0"/>
              </a:rPr>
              <a:t>‹N°›</a:t>
            </a:fld>
            <a:endParaRPr lang="en-US" sz="1000" dirty="0">
              <a:solidFill>
                <a:schemeClr val="bg1">
                  <a:lumMod val="50000"/>
                </a:schemeClr>
              </a:solidFill>
              <a:latin typeface="Helvetica 55 Roman" pitchFamily="34" charset="0"/>
            </a:endParaRPr>
          </a:p>
        </p:txBody>
      </p:sp>
    </p:spTree>
    <p:extLst>
      <p:ext uri="{BB962C8B-B14F-4D97-AF65-F5344CB8AC3E}">
        <p14:creationId xmlns:p14="http://schemas.microsoft.com/office/powerpoint/2010/main" val="308246727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ux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15200" y="404813"/>
            <a:ext cx="7084800" cy="982800"/>
          </a:xfrm>
        </p:spPr>
        <p:txBody>
          <a:bodyPr/>
          <a:lstStyle>
            <a:lvl1pPr algn="l">
              <a:defRPr/>
            </a:lvl1pPr>
          </a:lstStyle>
          <a:p>
            <a:r>
              <a:rPr lang="fr-FR" dirty="0" smtClean="0"/>
              <a:t>diapositive sur deux colonnes</a:t>
            </a:r>
            <a:endParaRPr lang="fr-FR" dirty="0"/>
          </a:p>
        </p:txBody>
      </p:sp>
      <p:sp>
        <p:nvSpPr>
          <p:cNvPr id="3" name="Espace réservé du texte 6"/>
          <p:cNvSpPr>
            <a:spLocks noGrp="1"/>
          </p:cNvSpPr>
          <p:nvPr>
            <p:ph type="body" sz="quarter" idx="11" hasCustomPrompt="1"/>
          </p:nvPr>
        </p:nvSpPr>
        <p:spPr>
          <a:xfrm>
            <a:off x="1042988" y="1773238"/>
            <a:ext cx="3313113" cy="3743325"/>
          </a:xfrm>
        </p:spPr>
        <p:txBody>
          <a:bodyPr/>
          <a:lstStyle>
            <a:lvl1pPr>
              <a:spcAft>
                <a:spcPts val="0"/>
              </a:spcAft>
              <a:defRPr sz="1800"/>
            </a:lvl1pPr>
          </a:lstStyle>
          <a:p>
            <a:pPr marL="185738" indent="-185738"/>
            <a:r>
              <a:rPr lang="fr-FR" sz="1600" dirty="0" smtClean="0"/>
              <a:t>le texte courant peut être écrit sur deux colonnes…</a:t>
            </a:r>
          </a:p>
        </p:txBody>
      </p:sp>
      <p:sp>
        <p:nvSpPr>
          <p:cNvPr id="4" name="Espace réservé du texte 6"/>
          <p:cNvSpPr>
            <a:spLocks noGrp="1"/>
          </p:cNvSpPr>
          <p:nvPr>
            <p:ph type="body" sz="quarter" idx="12" hasCustomPrompt="1"/>
          </p:nvPr>
        </p:nvSpPr>
        <p:spPr>
          <a:xfrm>
            <a:off x="4787900" y="1773238"/>
            <a:ext cx="3313113" cy="3743325"/>
          </a:xfrm>
        </p:spPr>
        <p:txBody>
          <a:bodyPr/>
          <a:lstStyle>
            <a:lvl1pPr>
              <a:spcAft>
                <a:spcPts val="0"/>
              </a:spcAft>
              <a:defRPr sz="1800"/>
            </a:lvl1pPr>
          </a:lstStyle>
          <a:p>
            <a:pPr marL="185738" indent="-185738"/>
            <a:r>
              <a:rPr lang="fr-FR" sz="1600" dirty="0" smtClean="0"/>
              <a:t>le texte courant peut être écrit sur deux colonnes…</a:t>
            </a:r>
          </a:p>
        </p:txBody>
      </p:sp>
      <p:sp>
        <p:nvSpPr>
          <p:cNvPr id="5" name="Rectangle 762"/>
          <p:cNvSpPr>
            <a:spLocks noChangeArrowheads="1"/>
          </p:cNvSpPr>
          <p:nvPr userDrawn="1"/>
        </p:nvSpPr>
        <p:spPr bwMode="auto">
          <a:xfrm>
            <a:off x="1005508" y="6408738"/>
            <a:ext cx="2795588"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lstStyle/>
          <a:p>
            <a:r>
              <a:rPr lang="en-GB" sz="1000" dirty="0" smtClean="0">
                <a:solidFill>
                  <a:schemeClr val="bg1">
                    <a:lumMod val="50000"/>
                  </a:schemeClr>
                </a:solidFill>
                <a:latin typeface="Helvetica 55 Roman" pitchFamily="34" charset="0"/>
              </a:rPr>
              <a:t>interne</a:t>
            </a:r>
            <a:r>
              <a:rPr lang="en-US" sz="1000" dirty="0" smtClean="0">
                <a:solidFill>
                  <a:schemeClr val="bg1">
                    <a:lumMod val="50000"/>
                  </a:schemeClr>
                </a:solidFill>
                <a:latin typeface="Helvetica 55 Roman" pitchFamily="34" charset="0"/>
              </a:rPr>
              <a:t> </a:t>
            </a:r>
            <a:r>
              <a:rPr lang="en-US" sz="1000" dirty="0">
                <a:solidFill>
                  <a:schemeClr val="bg1">
                    <a:lumMod val="50000"/>
                  </a:schemeClr>
                </a:solidFill>
                <a:latin typeface="Helvetica 55 Roman" pitchFamily="34" charset="0"/>
              </a:rPr>
              <a:t>Orange</a:t>
            </a:r>
          </a:p>
        </p:txBody>
      </p:sp>
      <p:sp>
        <p:nvSpPr>
          <p:cNvPr id="6" name="Rectangle 762"/>
          <p:cNvSpPr>
            <a:spLocks noChangeArrowheads="1"/>
          </p:cNvSpPr>
          <p:nvPr userDrawn="1"/>
        </p:nvSpPr>
        <p:spPr bwMode="auto">
          <a:xfrm>
            <a:off x="395536" y="6408738"/>
            <a:ext cx="504056"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lstStyle/>
          <a:p>
            <a:fld id="{EFE14BF7-218F-4596-8202-541E14B3C423}" type="slidenum">
              <a:rPr lang="en-US" sz="1000" smtClean="0">
                <a:solidFill>
                  <a:schemeClr val="bg1">
                    <a:lumMod val="50000"/>
                  </a:schemeClr>
                </a:solidFill>
                <a:latin typeface="Helvetica 55 Roman" pitchFamily="34" charset="0"/>
              </a:rPr>
              <a:t>‹N°›</a:t>
            </a:fld>
            <a:endParaRPr lang="en-US" sz="1000" dirty="0">
              <a:solidFill>
                <a:schemeClr val="bg1">
                  <a:lumMod val="50000"/>
                </a:schemeClr>
              </a:solidFill>
              <a:latin typeface="Helvetica 55 Roman" pitchFamily="34" charset="0"/>
            </a:endParaRPr>
          </a:p>
        </p:txBody>
      </p:sp>
    </p:spTree>
    <p:extLst>
      <p:ext uri="{BB962C8B-B14F-4D97-AF65-F5344CB8AC3E}">
        <p14:creationId xmlns:p14="http://schemas.microsoft.com/office/powerpoint/2010/main" val="19018933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16213" y="404813"/>
            <a:ext cx="7084800" cy="982800"/>
          </a:xfrm>
        </p:spPr>
        <p:txBody>
          <a:bodyPr/>
          <a:lstStyle>
            <a:lvl1pPr algn="l">
              <a:defRPr/>
            </a:lvl1pPr>
          </a:lstStyle>
          <a:p>
            <a:r>
              <a:rPr lang="fr-FR" dirty="0" smtClean="0"/>
              <a:t>diapositive avec liste numérique</a:t>
            </a:r>
            <a:endParaRPr lang="fr-FR" dirty="0"/>
          </a:p>
        </p:txBody>
      </p:sp>
      <p:sp>
        <p:nvSpPr>
          <p:cNvPr id="3" name="Rectangle 8"/>
          <p:cNvSpPr>
            <a:spLocks noChangeArrowheads="1"/>
          </p:cNvSpPr>
          <p:nvPr userDrawn="1"/>
        </p:nvSpPr>
        <p:spPr bwMode="auto">
          <a:xfrm>
            <a:off x="1065194" y="1615291"/>
            <a:ext cx="863600"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193675" indent="-193675" eaLnBrk="0" hangingPunct="0">
              <a:lnSpc>
                <a:spcPct val="110000"/>
              </a:lnSpc>
              <a:spcAft>
                <a:spcPct val="50000"/>
              </a:spcAft>
              <a:buSzPct val="70000"/>
            </a:pPr>
            <a:r>
              <a:rPr lang="en-GB" sz="6400" dirty="0">
                <a:solidFill>
                  <a:srgbClr val="FF6600"/>
                </a:solidFill>
                <a:latin typeface="Helvetica 35 Thin" pitchFamily="34" charset="0"/>
              </a:rPr>
              <a:t>1</a:t>
            </a:r>
            <a:endParaRPr lang="en-GB" sz="5200" dirty="0">
              <a:solidFill>
                <a:srgbClr val="FF6600"/>
              </a:solidFill>
              <a:latin typeface="Helvetica 35 Thin" pitchFamily="34" charset="0"/>
            </a:endParaRPr>
          </a:p>
        </p:txBody>
      </p:sp>
      <p:sp>
        <p:nvSpPr>
          <p:cNvPr id="4" name="Espace réservé du texte 6"/>
          <p:cNvSpPr>
            <a:spLocks noGrp="1"/>
          </p:cNvSpPr>
          <p:nvPr>
            <p:ph type="body" sz="quarter" idx="11" hasCustomPrompt="1"/>
          </p:nvPr>
        </p:nvSpPr>
        <p:spPr>
          <a:xfrm>
            <a:off x="1928795" y="1832706"/>
            <a:ext cx="4000527" cy="863674"/>
          </a:xfrm>
        </p:spPr>
        <p:txBody>
          <a:bodyPr/>
          <a:lstStyle>
            <a:lvl1pPr marL="0" marR="0" indent="0" algn="l" defTabSz="914400" rtl="0" eaLnBrk="1" fontAlgn="base" latinLnBrk="0" hangingPunct="1">
              <a:lnSpc>
                <a:spcPct val="100000"/>
              </a:lnSpc>
              <a:spcBef>
                <a:spcPct val="0"/>
              </a:spcBef>
              <a:spcAft>
                <a:spcPts val="0"/>
              </a:spcAft>
              <a:buClr>
                <a:schemeClr val="tx2"/>
              </a:buClr>
              <a:buSzPct val="70000"/>
              <a:buFont typeface="Wingdings" pitchFamily="2" charset="2"/>
              <a:buNone/>
              <a:tabLst/>
              <a:defRPr>
                <a:solidFill>
                  <a:schemeClr val="tx1"/>
                </a:solidFill>
              </a:defRPr>
            </a:lvl1pPr>
          </a:lstStyle>
          <a:p>
            <a:pPr marL="0" marR="0" lvl="0" indent="0" algn="l" defTabSz="914400" rtl="0" eaLnBrk="1" fontAlgn="base" latinLnBrk="0" hangingPunct="1">
              <a:lnSpc>
                <a:spcPct val="100000"/>
              </a:lnSpc>
              <a:spcBef>
                <a:spcPct val="0"/>
              </a:spcBef>
              <a:spcAft>
                <a:spcPct val="50000"/>
              </a:spcAft>
              <a:buClr>
                <a:schemeClr val="tx2"/>
              </a:buClr>
              <a:buSzPct val="70000"/>
              <a:buFont typeface="Wingdings" pitchFamily="2" charset="2"/>
              <a:buNone/>
              <a:tabLst/>
              <a:defRPr/>
            </a:pPr>
            <a:r>
              <a:rPr lang="fr-FR" dirty="0" smtClean="0"/>
              <a:t>texte courant relatif au point 1</a:t>
            </a:r>
            <a:br>
              <a:rPr lang="fr-FR" dirty="0" smtClean="0"/>
            </a:br>
            <a:r>
              <a:rPr lang="fr-FR" dirty="0" smtClean="0"/>
              <a:t>texte courant relatif au point 1</a:t>
            </a:r>
          </a:p>
          <a:p>
            <a:pPr lvl="0"/>
            <a:endParaRPr lang="fr-FR" dirty="0"/>
          </a:p>
        </p:txBody>
      </p:sp>
      <p:sp>
        <p:nvSpPr>
          <p:cNvPr id="5" name="Rectangle 4"/>
          <p:cNvSpPr>
            <a:spLocks noChangeArrowheads="1"/>
          </p:cNvSpPr>
          <p:nvPr userDrawn="1"/>
        </p:nvSpPr>
        <p:spPr bwMode="auto">
          <a:xfrm>
            <a:off x="1065194" y="2724561"/>
            <a:ext cx="863600"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193675" indent="-193675" eaLnBrk="0" hangingPunct="0">
              <a:lnSpc>
                <a:spcPct val="110000"/>
              </a:lnSpc>
              <a:spcAft>
                <a:spcPct val="50000"/>
              </a:spcAft>
              <a:buSzPct val="70000"/>
            </a:pPr>
            <a:r>
              <a:rPr lang="en-GB" sz="6400" dirty="0" smtClean="0">
                <a:solidFill>
                  <a:srgbClr val="FF6600"/>
                </a:solidFill>
                <a:latin typeface="Helvetica 35 Thin" pitchFamily="34" charset="0"/>
              </a:rPr>
              <a:t>2</a:t>
            </a:r>
            <a:endParaRPr lang="en-GB" sz="5200" dirty="0">
              <a:solidFill>
                <a:srgbClr val="FF6600"/>
              </a:solidFill>
              <a:latin typeface="Helvetica 35 Thin" pitchFamily="34" charset="0"/>
            </a:endParaRPr>
          </a:p>
        </p:txBody>
      </p:sp>
      <p:sp>
        <p:nvSpPr>
          <p:cNvPr id="6" name="Espace réservé du texte 6"/>
          <p:cNvSpPr>
            <a:spLocks noGrp="1"/>
          </p:cNvSpPr>
          <p:nvPr>
            <p:ph type="body" sz="quarter" idx="12" hasCustomPrompt="1"/>
          </p:nvPr>
        </p:nvSpPr>
        <p:spPr>
          <a:xfrm>
            <a:off x="1928795" y="2984834"/>
            <a:ext cx="4000527" cy="863674"/>
          </a:xfrm>
        </p:spPr>
        <p:txBody>
          <a:bodyPr/>
          <a:lstStyle>
            <a:lvl1pPr marL="0" marR="0" indent="0" algn="l" defTabSz="914400" rtl="0" eaLnBrk="1" fontAlgn="base" latinLnBrk="0" hangingPunct="1">
              <a:lnSpc>
                <a:spcPct val="100000"/>
              </a:lnSpc>
              <a:spcBef>
                <a:spcPct val="0"/>
              </a:spcBef>
              <a:spcAft>
                <a:spcPts val="0"/>
              </a:spcAft>
              <a:buClr>
                <a:schemeClr val="tx2"/>
              </a:buClr>
              <a:buSzPct val="70000"/>
              <a:buFont typeface="Wingdings" pitchFamily="2" charset="2"/>
              <a:buNone/>
              <a:tabLst/>
              <a:defRPr>
                <a:solidFill>
                  <a:schemeClr val="tx1"/>
                </a:solidFill>
              </a:defRPr>
            </a:lvl1pPr>
          </a:lstStyle>
          <a:p>
            <a:pPr marL="0" marR="0" lvl="0" indent="0" algn="l" defTabSz="914400" rtl="0" eaLnBrk="1" fontAlgn="base" latinLnBrk="0" hangingPunct="1">
              <a:lnSpc>
                <a:spcPct val="100000"/>
              </a:lnSpc>
              <a:spcBef>
                <a:spcPct val="0"/>
              </a:spcBef>
              <a:spcAft>
                <a:spcPct val="50000"/>
              </a:spcAft>
              <a:buClr>
                <a:schemeClr val="tx2"/>
              </a:buClr>
              <a:buSzPct val="70000"/>
              <a:buFont typeface="Wingdings" pitchFamily="2" charset="2"/>
              <a:buNone/>
              <a:tabLst/>
              <a:defRPr/>
            </a:pPr>
            <a:r>
              <a:rPr lang="fr-FR" dirty="0" smtClean="0"/>
              <a:t>texte courant relatif au point 2</a:t>
            </a:r>
            <a:br>
              <a:rPr lang="fr-FR" dirty="0" smtClean="0"/>
            </a:br>
            <a:r>
              <a:rPr lang="fr-FR" dirty="0" smtClean="0"/>
              <a:t>texte courant relatif au point 2</a:t>
            </a:r>
          </a:p>
          <a:p>
            <a:pPr lvl="0"/>
            <a:endParaRPr lang="fr-FR" dirty="0"/>
          </a:p>
        </p:txBody>
      </p:sp>
      <p:sp>
        <p:nvSpPr>
          <p:cNvPr id="7" name="Rectangle 6"/>
          <p:cNvSpPr>
            <a:spLocks noChangeArrowheads="1"/>
          </p:cNvSpPr>
          <p:nvPr userDrawn="1"/>
        </p:nvSpPr>
        <p:spPr bwMode="auto">
          <a:xfrm>
            <a:off x="1065194" y="3902081"/>
            <a:ext cx="863600"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193675" indent="-193675" eaLnBrk="0" hangingPunct="0">
              <a:lnSpc>
                <a:spcPct val="110000"/>
              </a:lnSpc>
              <a:spcAft>
                <a:spcPct val="50000"/>
              </a:spcAft>
              <a:buSzPct val="70000"/>
            </a:pPr>
            <a:r>
              <a:rPr lang="en-GB" sz="6400" dirty="0" smtClean="0">
                <a:solidFill>
                  <a:srgbClr val="FF6600"/>
                </a:solidFill>
                <a:latin typeface="Helvetica 35 Thin" pitchFamily="34" charset="0"/>
              </a:rPr>
              <a:t>3</a:t>
            </a:r>
            <a:endParaRPr lang="en-GB" sz="5200" dirty="0">
              <a:solidFill>
                <a:srgbClr val="FF6600"/>
              </a:solidFill>
              <a:latin typeface="Helvetica 35 Thin" pitchFamily="34" charset="0"/>
            </a:endParaRPr>
          </a:p>
        </p:txBody>
      </p:sp>
      <p:sp>
        <p:nvSpPr>
          <p:cNvPr id="8" name="Espace réservé du texte 6"/>
          <p:cNvSpPr>
            <a:spLocks noGrp="1"/>
          </p:cNvSpPr>
          <p:nvPr>
            <p:ph type="body" sz="quarter" idx="13" hasCustomPrompt="1"/>
          </p:nvPr>
        </p:nvSpPr>
        <p:spPr>
          <a:xfrm>
            <a:off x="1928795" y="4136962"/>
            <a:ext cx="4000527" cy="863674"/>
          </a:xfrm>
        </p:spPr>
        <p:txBody>
          <a:bodyPr/>
          <a:lstStyle>
            <a:lvl1pPr marL="0" marR="0" indent="0" algn="l" defTabSz="914400" rtl="0" eaLnBrk="1" fontAlgn="base" latinLnBrk="0" hangingPunct="1">
              <a:lnSpc>
                <a:spcPct val="100000"/>
              </a:lnSpc>
              <a:spcBef>
                <a:spcPct val="0"/>
              </a:spcBef>
              <a:spcAft>
                <a:spcPts val="0"/>
              </a:spcAft>
              <a:buClr>
                <a:schemeClr val="tx2"/>
              </a:buClr>
              <a:buSzPct val="70000"/>
              <a:buFont typeface="Wingdings" pitchFamily="2" charset="2"/>
              <a:buNone/>
              <a:tabLst/>
              <a:defRPr>
                <a:solidFill>
                  <a:schemeClr val="tx1"/>
                </a:solidFill>
              </a:defRPr>
            </a:lvl1pPr>
          </a:lstStyle>
          <a:p>
            <a:pPr marL="0" marR="0" lvl="0" indent="0" algn="l" defTabSz="914400" rtl="0" eaLnBrk="1" fontAlgn="base" latinLnBrk="0" hangingPunct="1">
              <a:lnSpc>
                <a:spcPct val="100000"/>
              </a:lnSpc>
              <a:spcBef>
                <a:spcPct val="0"/>
              </a:spcBef>
              <a:spcAft>
                <a:spcPct val="50000"/>
              </a:spcAft>
              <a:buClr>
                <a:schemeClr val="tx2"/>
              </a:buClr>
              <a:buSzPct val="70000"/>
              <a:buFont typeface="Wingdings" pitchFamily="2" charset="2"/>
              <a:buNone/>
              <a:tabLst/>
              <a:defRPr/>
            </a:pPr>
            <a:r>
              <a:rPr lang="fr-FR" dirty="0" smtClean="0"/>
              <a:t>texte courant relatif au point 3</a:t>
            </a:r>
            <a:br>
              <a:rPr lang="fr-FR" dirty="0" smtClean="0"/>
            </a:br>
            <a:r>
              <a:rPr lang="fr-FR" dirty="0" smtClean="0"/>
              <a:t>texte courant relatif au point 3</a:t>
            </a:r>
          </a:p>
          <a:p>
            <a:pPr lvl="0"/>
            <a:endParaRPr lang="fr-FR" dirty="0"/>
          </a:p>
        </p:txBody>
      </p:sp>
      <p:sp>
        <p:nvSpPr>
          <p:cNvPr id="9" name="Rectangle 762"/>
          <p:cNvSpPr>
            <a:spLocks noChangeArrowheads="1"/>
          </p:cNvSpPr>
          <p:nvPr userDrawn="1"/>
        </p:nvSpPr>
        <p:spPr bwMode="auto">
          <a:xfrm>
            <a:off x="1005508" y="6408738"/>
            <a:ext cx="2795588"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lstStyle/>
          <a:p>
            <a:r>
              <a:rPr lang="en-GB" sz="1000" dirty="0" smtClean="0">
                <a:solidFill>
                  <a:schemeClr val="bg1">
                    <a:lumMod val="50000"/>
                  </a:schemeClr>
                </a:solidFill>
                <a:latin typeface="Helvetica 55 Roman" pitchFamily="34" charset="0"/>
              </a:rPr>
              <a:t>interne</a:t>
            </a:r>
            <a:r>
              <a:rPr lang="en-US" sz="1000" dirty="0" smtClean="0">
                <a:solidFill>
                  <a:schemeClr val="bg1">
                    <a:lumMod val="50000"/>
                  </a:schemeClr>
                </a:solidFill>
                <a:latin typeface="Helvetica 55 Roman" pitchFamily="34" charset="0"/>
              </a:rPr>
              <a:t> </a:t>
            </a:r>
            <a:r>
              <a:rPr lang="en-US" sz="1000" dirty="0">
                <a:solidFill>
                  <a:schemeClr val="bg1">
                    <a:lumMod val="50000"/>
                  </a:schemeClr>
                </a:solidFill>
                <a:latin typeface="Helvetica 55 Roman" pitchFamily="34" charset="0"/>
              </a:rPr>
              <a:t>Orange</a:t>
            </a:r>
          </a:p>
        </p:txBody>
      </p:sp>
      <p:sp>
        <p:nvSpPr>
          <p:cNvPr id="10" name="Rectangle 762"/>
          <p:cNvSpPr>
            <a:spLocks noChangeArrowheads="1"/>
          </p:cNvSpPr>
          <p:nvPr userDrawn="1"/>
        </p:nvSpPr>
        <p:spPr bwMode="auto">
          <a:xfrm>
            <a:off x="395536" y="6408738"/>
            <a:ext cx="504056"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lstStyle/>
          <a:p>
            <a:fld id="{EFE14BF7-218F-4596-8202-541E14B3C423}" type="slidenum">
              <a:rPr lang="en-US" sz="1000" smtClean="0">
                <a:solidFill>
                  <a:schemeClr val="bg1">
                    <a:lumMod val="50000"/>
                  </a:schemeClr>
                </a:solidFill>
                <a:latin typeface="Helvetica 55 Roman" pitchFamily="34" charset="0"/>
              </a:rPr>
              <a:t>‹N°›</a:t>
            </a:fld>
            <a:endParaRPr lang="en-US" sz="1000" dirty="0">
              <a:solidFill>
                <a:schemeClr val="bg1">
                  <a:lumMod val="50000"/>
                </a:schemeClr>
              </a:solidFill>
              <a:latin typeface="Helvetica 55 Roman" pitchFamily="34" charset="0"/>
            </a:endParaRPr>
          </a:p>
        </p:txBody>
      </p:sp>
    </p:spTree>
    <p:extLst>
      <p:ext uri="{BB962C8B-B14F-4D97-AF65-F5344CB8AC3E}">
        <p14:creationId xmlns:p14="http://schemas.microsoft.com/office/powerpoint/2010/main" val="296609757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iffres ou point clefs à mettre en valeur">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16213" y="404813"/>
            <a:ext cx="7084800" cy="982800"/>
          </a:xfrm>
        </p:spPr>
        <p:txBody>
          <a:bodyPr/>
          <a:lstStyle>
            <a:lvl1pPr algn="l">
              <a:defRPr/>
            </a:lvl1pPr>
          </a:lstStyle>
          <a:p>
            <a:r>
              <a:rPr lang="fr-FR" dirty="0" smtClean="0"/>
              <a:t>chiffres ou points clefs à mettre en valeur</a:t>
            </a:r>
            <a:endParaRPr lang="fr-FR" dirty="0"/>
          </a:p>
        </p:txBody>
      </p:sp>
      <p:sp>
        <p:nvSpPr>
          <p:cNvPr id="3" name="Espace réservé du texte 4"/>
          <p:cNvSpPr>
            <a:spLocks noGrp="1"/>
          </p:cNvSpPr>
          <p:nvPr>
            <p:ph type="body" sz="quarter" idx="11" hasCustomPrompt="1"/>
          </p:nvPr>
        </p:nvSpPr>
        <p:spPr>
          <a:xfrm>
            <a:off x="1042988" y="1756660"/>
            <a:ext cx="7058025" cy="1096276"/>
          </a:xfrm>
        </p:spPr>
        <p:txBody>
          <a:bodyPr/>
          <a:lstStyle>
            <a:lvl1pPr marL="0" marR="0" indent="0" algn="l" defTabSz="914400" rtl="0" eaLnBrk="1" fontAlgn="base" latinLnBrk="0" hangingPunct="1">
              <a:lnSpc>
                <a:spcPct val="100000"/>
              </a:lnSpc>
              <a:spcBef>
                <a:spcPct val="0"/>
              </a:spcBef>
              <a:spcAft>
                <a:spcPts val="0"/>
              </a:spcAft>
              <a:buClr>
                <a:schemeClr val="tx2"/>
              </a:buClr>
              <a:buSzPct val="70000"/>
              <a:buFont typeface="Wingdings" pitchFamily="2" charset="2"/>
              <a:buNone/>
              <a:tabLst/>
              <a:defRPr>
                <a:solidFill>
                  <a:schemeClr val="tx1"/>
                </a:solidFill>
              </a:defRPr>
            </a:lvl1pPr>
            <a:lvl2pPr marL="482600" indent="0">
              <a:buNone/>
              <a:defRPr/>
            </a:lvl2pPr>
            <a:lvl3pPr marL="958850" indent="0">
              <a:buNone/>
              <a:defRPr/>
            </a:lvl3pPr>
            <a:lvl4pPr marL="1377950" indent="0">
              <a:buNone/>
              <a:defRPr/>
            </a:lvl4pPr>
            <a:lvl5pPr marL="1828800" indent="0">
              <a:buNone/>
              <a:defRPr/>
            </a:lvl5pPr>
          </a:lstStyle>
          <a:p>
            <a:pPr marL="0" indent="0">
              <a:buFont typeface="Wingdings" pitchFamily="2" charset="2"/>
              <a:buNone/>
            </a:pPr>
            <a:r>
              <a:rPr lang="fr-FR" dirty="0" smtClean="0">
                <a:latin typeface="Helvetica 55 Roman" pitchFamily="34" charset="0"/>
              </a:rPr>
              <a:t>la présentation de ce qui est mis en valeur est ici</a:t>
            </a:r>
          </a:p>
          <a:p>
            <a:pPr lvl="0"/>
            <a:endParaRPr lang="fr-FR" dirty="0"/>
          </a:p>
        </p:txBody>
      </p:sp>
      <p:sp>
        <p:nvSpPr>
          <p:cNvPr id="4" name="Text Box 4"/>
          <p:cNvSpPr txBox="1">
            <a:spLocks noChangeArrowheads="1"/>
          </p:cNvSpPr>
          <p:nvPr userDrawn="1"/>
        </p:nvSpPr>
        <p:spPr bwMode="auto">
          <a:xfrm>
            <a:off x="118839" y="3800475"/>
            <a:ext cx="869950"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15000" dirty="0">
                <a:solidFill>
                  <a:srgbClr val="FF6600"/>
                </a:solidFill>
                <a:latin typeface="Helvetica 35 Thin" pitchFamily="34" charset="0"/>
              </a:rPr>
              <a:t>1</a:t>
            </a:r>
          </a:p>
        </p:txBody>
      </p:sp>
      <p:sp>
        <p:nvSpPr>
          <p:cNvPr id="5" name="Text Box 6"/>
          <p:cNvSpPr txBox="1">
            <a:spLocks noChangeArrowheads="1"/>
          </p:cNvSpPr>
          <p:nvPr userDrawn="1"/>
        </p:nvSpPr>
        <p:spPr bwMode="auto">
          <a:xfrm>
            <a:off x="2116106" y="3800475"/>
            <a:ext cx="869950"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15000" dirty="0">
                <a:solidFill>
                  <a:srgbClr val="FF6600"/>
                </a:solidFill>
                <a:latin typeface="Helvetica 35 Thin" pitchFamily="34" charset="0"/>
              </a:rPr>
              <a:t>2</a:t>
            </a:r>
          </a:p>
        </p:txBody>
      </p:sp>
      <p:sp>
        <p:nvSpPr>
          <p:cNvPr id="6" name="Text Box 7"/>
          <p:cNvSpPr txBox="1">
            <a:spLocks noChangeArrowheads="1"/>
          </p:cNvSpPr>
          <p:nvPr userDrawn="1"/>
        </p:nvSpPr>
        <p:spPr bwMode="auto">
          <a:xfrm>
            <a:off x="4427506" y="3800475"/>
            <a:ext cx="869950"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15000">
                <a:solidFill>
                  <a:srgbClr val="FF6600"/>
                </a:solidFill>
                <a:latin typeface="Helvetica 35 Thin" pitchFamily="34" charset="0"/>
              </a:rPr>
              <a:t>3</a:t>
            </a:r>
          </a:p>
        </p:txBody>
      </p:sp>
      <p:sp>
        <p:nvSpPr>
          <p:cNvPr id="7" name="Text Box 8"/>
          <p:cNvSpPr txBox="1">
            <a:spLocks noChangeArrowheads="1"/>
          </p:cNvSpPr>
          <p:nvPr userDrawn="1"/>
        </p:nvSpPr>
        <p:spPr bwMode="auto">
          <a:xfrm>
            <a:off x="6751606" y="3800475"/>
            <a:ext cx="869950"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15000" dirty="0">
                <a:solidFill>
                  <a:srgbClr val="FF6600"/>
                </a:solidFill>
                <a:latin typeface="Helvetica 35 Thin" pitchFamily="34" charset="0"/>
              </a:rPr>
              <a:t>4</a:t>
            </a:r>
          </a:p>
        </p:txBody>
      </p:sp>
      <p:sp>
        <p:nvSpPr>
          <p:cNvPr id="8" name="Espace réservé du texte 15"/>
          <p:cNvSpPr>
            <a:spLocks noGrp="1"/>
          </p:cNvSpPr>
          <p:nvPr>
            <p:ph type="body" sz="quarter" idx="16" hasCustomPrompt="1"/>
          </p:nvPr>
        </p:nvSpPr>
        <p:spPr>
          <a:xfrm>
            <a:off x="1052859" y="4365104"/>
            <a:ext cx="1152178" cy="1295921"/>
          </a:xfrm>
        </p:spPr>
        <p:txBody>
          <a:bodyPr/>
          <a:lstStyle>
            <a:lvl1pPr marL="0" marR="0" indent="0" algn="l" defTabSz="914400" rtl="0" eaLnBrk="1" fontAlgn="base" latinLnBrk="0" hangingPunct="1">
              <a:lnSpc>
                <a:spcPct val="100000"/>
              </a:lnSpc>
              <a:spcBef>
                <a:spcPct val="0"/>
              </a:spcBef>
              <a:spcAft>
                <a:spcPts val="0"/>
              </a:spcAft>
              <a:buClr>
                <a:schemeClr val="tx2"/>
              </a:buClr>
              <a:buSzPct val="70000"/>
              <a:buFont typeface="Wingdings" pitchFamily="2" charset="2"/>
              <a:buNone/>
              <a:tabLst/>
              <a:defRPr sz="1000">
                <a:solidFill>
                  <a:schemeClr val="tx1"/>
                </a:solidFill>
              </a:defRPr>
            </a:lvl1pPr>
          </a:lstStyle>
          <a:p>
            <a:pPr marL="0" marR="0" lvl="0" indent="0" algn="l" defTabSz="914400" rtl="0" eaLnBrk="1" fontAlgn="base" latinLnBrk="0" hangingPunct="1">
              <a:lnSpc>
                <a:spcPct val="100000"/>
              </a:lnSpc>
              <a:spcBef>
                <a:spcPct val="0"/>
              </a:spcBef>
              <a:spcAft>
                <a:spcPct val="50000"/>
              </a:spcAft>
              <a:buClr>
                <a:schemeClr val="tx2"/>
              </a:buClr>
              <a:buSzPct val="70000"/>
              <a:buFont typeface="Wingdings" pitchFamily="2" charset="2"/>
              <a:buNone/>
              <a:tabLst/>
              <a:defRPr/>
            </a:pPr>
            <a:r>
              <a:rPr lang="fr-FR" dirty="0" smtClean="0"/>
              <a:t>texte qui accompagne le chiffre clef, texte qui accompagne le chiffre clef</a:t>
            </a:r>
          </a:p>
          <a:p>
            <a:pPr marL="0" marR="0" lvl="0" indent="0" algn="l" defTabSz="914400" rtl="0" eaLnBrk="1" fontAlgn="base" latinLnBrk="0" hangingPunct="1">
              <a:lnSpc>
                <a:spcPct val="100000"/>
              </a:lnSpc>
              <a:spcBef>
                <a:spcPct val="0"/>
              </a:spcBef>
              <a:spcAft>
                <a:spcPct val="50000"/>
              </a:spcAft>
              <a:buClr>
                <a:schemeClr val="tx2"/>
              </a:buClr>
              <a:buSzPct val="70000"/>
              <a:buFont typeface="Wingdings" pitchFamily="2" charset="2"/>
              <a:buNone/>
              <a:tabLst/>
              <a:defRPr/>
            </a:pPr>
            <a:r>
              <a:rPr lang="fr-FR" dirty="0" smtClean="0"/>
              <a:t>texte qui accompagne le chiffre clef</a:t>
            </a:r>
          </a:p>
          <a:p>
            <a:pPr lvl="0"/>
            <a:endParaRPr lang="fr-FR" dirty="0"/>
          </a:p>
        </p:txBody>
      </p:sp>
      <p:sp>
        <p:nvSpPr>
          <p:cNvPr id="9" name="Espace réservé du texte 15"/>
          <p:cNvSpPr>
            <a:spLocks noGrp="1"/>
          </p:cNvSpPr>
          <p:nvPr>
            <p:ph type="body" sz="quarter" idx="17" hasCustomPrompt="1"/>
          </p:nvPr>
        </p:nvSpPr>
        <p:spPr>
          <a:xfrm>
            <a:off x="3285157" y="4365104"/>
            <a:ext cx="1152178" cy="1295921"/>
          </a:xfrm>
        </p:spPr>
        <p:txBody>
          <a:bodyPr/>
          <a:lstStyle>
            <a:lvl1pPr marL="0" marR="0" indent="0" algn="l" defTabSz="914400" rtl="0" eaLnBrk="1" fontAlgn="base" latinLnBrk="0" hangingPunct="1">
              <a:lnSpc>
                <a:spcPct val="100000"/>
              </a:lnSpc>
              <a:spcBef>
                <a:spcPct val="0"/>
              </a:spcBef>
              <a:spcAft>
                <a:spcPts val="0"/>
              </a:spcAft>
              <a:buClr>
                <a:schemeClr val="tx2"/>
              </a:buClr>
              <a:buSzPct val="70000"/>
              <a:buFont typeface="Wingdings" pitchFamily="2" charset="2"/>
              <a:buNone/>
              <a:tabLst/>
              <a:defRPr sz="1000">
                <a:solidFill>
                  <a:schemeClr val="tx1"/>
                </a:solidFill>
              </a:defRPr>
            </a:lvl1pPr>
          </a:lstStyle>
          <a:p>
            <a:pPr marL="0" marR="0" lvl="0" indent="0" algn="l" defTabSz="914400" rtl="0" eaLnBrk="1" fontAlgn="base" latinLnBrk="0" hangingPunct="1">
              <a:lnSpc>
                <a:spcPct val="100000"/>
              </a:lnSpc>
              <a:spcBef>
                <a:spcPct val="0"/>
              </a:spcBef>
              <a:spcAft>
                <a:spcPct val="50000"/>
              </a:spcAft>
              <a:buClr>
                <a:schemeClr val="tx2"/>
              </a:buClr>
              <a:buSzPct val="70000"/>
              <a:buFont typeface="Wingdings" pitchFamily="2" charset="2"/>
              <a:buNone/>
              <a:tabLst/>
              <a:defRPr/>
            </a:pPr>
            <a:r>
              <a:rPr lang="fr-FR" dirty="0" smtClean="0"/>
              <a:t>texte qui accompagne le chiffre clef, texte qui accompagne le chiffre clef </a:t>
            </a:r>
          </a:p>
          <a:p>
            <a:pPr marL="0" marR="0" lvl="0" indent="0" algn="l" defTabSz="914400" rtl="0" eaLnBrk="1" fontAlgn="base" latinLnBrk="0" hangingPunct="1">
              <a:lnSpc>
                <a:spcPct val="100000"/>
              </a:lnSpc>
              <a:spcBef>
                <a:spcPct val="0"/>
              </a:spcBef>
              <a:spcAft>
                <a:spcPct val="50000"/>
              </a:spcAft>
              <a:buClr>
                <a:schemeClr val="tx2"/>
              </a:buClr>
              <a:buSzPct val="70000"/>
              <a:buFont typeface="Wingdings" pitchFamily="2" charset="2"/>
              <a:buNone/>
              <a:tabLst/>
              <a:defRPr/>
            </a:pPr>
            <a:r>
              <a:rPr lang="fr-FR" dirty="0" smtClean="0"/>
              <a:t>texte qui accompagne le chiffre clef </a:t>
            </a:r>
          </a:p>
          <a:p>
            <a:pPr lvl="0"/>
            <a:endParaRPr lang="fr-FR" dirty="0"/>
          </a:p>
        </p:txBody>
      </p:sp>
      <p:sp>
        <p:nvSpPr>
          <p:cNvPr id="10" name="Espace réservé du texte 15"/>
          <p:cNvSpPr>
            <a:spLocks noGrp="1"/>
          </p:cNvSpPr>
          <p:nvPr>
            <p:ph type="body" sz="quarter" idx="18" hasCustomPrompt="1"/>
          </p:nvPr>
        </p:nvSpPr>
        <p:spPr>
          <a:xfrm>
            <a:off x="5661421" y="4365104"/>
            <a:ext cx="1152178" cy="1295921"/>
          </a:xfrm>
        </p:spPr>
        <p:txBody>
          <a:bodyPr/>
          <a:lstStyle>
            <a:lvl1pPr marL="0" marR="0" indent="0" algn="l" defTabSz="914400" rtl="0" eaLnBrk="1" fontAlgn="base" latinLnBrk="0" hangingPunct="1">
              <a:lnSpc>
                <a:spcPct val="100000"/>
              </a:lnSpc>
              <a:spcBef>
                <a:spcPct val="0"/>
              </a:spcBef>
              <a:spcAft>
                <a:spcPts val="0"/>
              </a:spcAft>
              <a:buClr>
                <a:schemeClr val="tx2"/>
              </a:buClr>
              <a:buSzPct val="70000"/>
              <a:buFont typeface="Wingdings" pitchFamily="2" charset="2"/>
              <a:buNone/>
              <a:tabLst/>
              <a:defRPr sz="1000">
                <a:solidFill>
                  <a:schemeClr val="tx1"/>
                </a:solidFill>
              </a:defRPr>
            </a:lvl1pPr>
          </a:lstStyle>
          <a:p>
            <a:pPr marL="0" marR="0" lvl="0" indent="0" algn="l" defTabSz="914400" rtl="0" eaLnBrk="1" fontAlgn="base" latinLnBrk="0" hangingPunct="1">
              <a:lnSpc>
                <a:spcPct val="100000"/>
              </a:lnSpc>
              <a:spcBef>
                <a:spcPct val="0"/>
              </a:spcBef>
              <a:spcAft>
                <a:spcPct val="50000"/>
              </a:spcAft>
              <a:buClr>
                <a:schemeClr val="tx2"/>
              </a:buClr>
              <a:buSzPct val="70000"/>
              <a:buFont typeface="Wingdings" pitchFamily="2" charset="2"/>
              <a:buNone/>
              <a:tabLst/>
              <a:defRPr/>
            </a:pPr>
            <a:r>
              <a:rPr lang="fr-FR" dirty="0" smtClean="0"/>
              <a:t>texte qui accompagne le chiffre clef, texte qui accompagne le chiffre clef </a:t>
            </a:r>
          </a:p>
          <a:p>
            <a:pPr marL="0" marR="0" lvl="0" indent="0" algn="l" defTabSz="914400" rtl="0" eaLnBrk="1" fontAlgn="base" latinLnBrk="0" hangingPunct="1">
              <a:lnSpc>
                <a:spcPct val="100000"/>
              </a:lnSpc>
              <a:spcBef>
                <a:spcPct val="0"/>
              </a:spcBef>
              <a:spcAft>
                <a:spcPct val="50000"/>
              </a:spcAft>
              <a:buClr>
                <a:schemeClr val="tx2"/>
              </a:buClr>
              <a:buSzPct val="70000"/>
              <a:buFont typeface="Wingdings" pitchFamily="2" charset="2"/>
              <a:buNone/>
              <a:tabLst/>
              <a:defRPr/>
            </a:pPr>
            <a:r>
              <a:rPr lang="fr-FR" dirty="0" smtClean="0"/>
              <a:t>texte qui accompagne le chiffre clef</a:t>
            </a:r>
          </a:p>
          <a:p>
            <a:pPr lvl="0"/>
            <a:endParaRPr lang="fr-FR" dirty="0"/>
          </a:p>
        </p:txBody>
      </p:sp>
      <p:sp>
        <p:nvSpPr>
          <p:cNvPr id="11" name="Espace réservé du texte 15"/>
          <p:cNvSpPr>
            <a:spLocks noGrp="1"/>
          </p:cNvSpPr>
          <p:nvPr>
            <p:ph type="body" sz="quarter" idx="19" hasCustomPrompt="1"/>
          </p:nvPr>
        </p:nvSpPr>
        <p:spPr>
          <a:xfrm>
            <a:off x="7944451" y="4365104"/>
            <a:ext cx="1152178" cy="1295921"/>
          </a:xfrm>
        </p:spPr>
        <p:txBody>
          <a:bodyPr/>
          <a:lstStyle>
            <a:lvl1pPr marL="0" marR="0" indent="0" algn="l" defTabSz="914400" rtl="0" eaLnBrk="1" fontAlgn="base" latinLnBrk="0" hangingPunct="1">
              <a:lnSpc>
                <a:spcPct val="100000"/>
              </a:lnSpc>
              <a:spcBef>
                <a:spcPct val="0"/>
              </a:spcBef>
              <a:spcAft>
                <a:spcPts val="0"/>
              </a:spcAft>
              <a:buClr>
                <a:schemeClr val="tx2"/>
              </a:buClr>
              <a:buSzPct val="70000"/>
              <a:buFont typeface="Wingdings" pitchFamily="2" charset="2"/>
              <a:buNone/>
              <a:tabLst/>
              <a:defRPr sz="1000">
                <a:solidFill>
                  <a:schemeClr val="tx1"/>
                </a:solidFill>
              </a:defRPr>
            </a:lvl1pPr>
          </a:lstStyle>
          <a:p>
            <a:pPr marL="0" marR="0" lvl="0" indent="0" algn="l" defTabSz="914400" rtl="0" eaLnBrk="1" fontAlgn="base" latinLnBrk="0" hangingPunct="1">
              <a:lnSpc>
                <a:spcPct val="100000"/>
              </a:lnSpc>
              <a:spcBef>
                <a:spcPct val="0"/>
              </a:spcBef>
              <a:spcAft>
                <a:spcPct val="50000"/>
              </a:spcAft>
              <a:buClr>
                <a:schemeClr val="tx2"/>
              </a:buClr>
              <a:buSzPct val="70000"/>
              <a:buFont typeface="Wingdings" pitchFamily="2" charset="2"/>
              <a:buNone/>
              <a:tabLst/>
              <a:defRPr/>
            </a:pPr>
            <a:r>
              <a:rPr lang="fr-FR" dirty="0" smtClean="0"/>
              <a:t>texte qui accompagne le chiffre clef, texte qui accompagne le chiffre clef </a:t>
            </a:r>
          </a:p>
          <a:p>
            <a:pPr marL="0" marR="0" lvl="0" indent="0" algn="l" defTabSz="914400" rtl="0" eaLnBrk="1" fontAlgn="base" latinLnBrk="0" hangingPunct="1">
              <a:lnSpc>
                <a:spcPct val="100000"/>
              </a:lnSpc>
              <a:spcBef>
                <a:spcPct val="0"/>
              </a:spcBef>
              <a:spcAft>
                <a:spcPct val="50000"/>
              </a:spcAft>
              <a:buClr>
                <a:schemeClr val="tx2"/>
              </a:buClr>
              <a:buSzPct val="70000"/>
              <a:buFont typeface="Wingdings" pitchFamily="2" charset="2"/>
              <a:buNone/>
              <a:tabLst/>
              <a:defRPr/>
            </a:pPr>
            <a:r>
              <a:rPr lang="fr-FR" dirty="0" smtClean="0"/>
              <a:t>texte qui accompagne le chiffre clef</a:t>
            </a:r>
          </a:p>
          <a:p>
            <a:pPr lvl="0"/>
            <a:endParaRPr lang="fr-FR" dirty="0"/>
          </a:p>
        </p:txBody>
      </p:sp>
      <p:sp>
        <p:nvSpPr>
          <p:cNvPr id="12" name="Rectangle 762"/>
          <p:cNvSpPr>
            <a:spLocks noChangeArrowheads="1"/>
          </p:cNvSpPr>
          <p:nvPr userDrawn="1"/>
        </p:nvSpPr>
        <p:spPr bwMode="auto">
          <a:xfrm>
            <a:off x="1005508" y="6408738"/>
            <a:ext cx="2795588"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lstStyle/>
          <a:p>
            <a:r>
              <a:rPr lang="en-GB" sz="1000" dirty="0" smtClean="0">
                <a:solidFill>
                  <a:schemeClr val="bg1">
                    <a:lumMod val="50000"/>
                  </a:schemeClr>
                </a:solidFill>
                <a:latin typeface="Helvetica 55 Roman" pitchFamily="34" charset="0"/>
              </a:rPr>
              <a:t>interne</a:t>
            </a:r>
            <a:r>
              <a:rPr lang="en-US" sz="1000" dirty="0" smtClean="0">
                <a:solidFill>
                  <a:schemeClr val="bg1">
                    <a:lumMod val="50000"/>
                  </a:schemeClr>
                </a:solidFill>
                <a:latin typeface="Helvetica 55 Roman" pitchFamily="34" charset="0"/>
              </a:rPr>
              <a:t> </a:t>
            </a:r>
            <a:r>
              <a:rPr lang="en-US" sz="1000" dirty="0">
                <a:solidFill>
                  <a:schemeClr val="bg1">
                    <a:lumMod val="50000"/>
                  </a:schemeClr>
                </a:solidFill>
                <a:latin typeface="Helvetica 55 Roman" pitchFamily="34" charset="0"/>
              </a:rPr>
              <a:t>Orange</a:t>
            </a:r>
          </a:p>
        </p:txBody>
      </p:sp>
      <p:sp>
        <p:nvSpPr>
          <p:cNvPr id="13" name="Rectangle 762"/>
          <p:cNvSpPr>
            <a:spLocks noChangeArrowheads="1"/>
          </p:cNvSpPr>
          <p:nvPr userDrawn="1"/>
        </p:nvSpPr>
        <p:spPr bwMode="auto">
          <a:xfrm>
            <a:off x="395536" y="6408738"/>
            <a:ext cx="504056"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lstStyle/>
          <a:p>
            <a:fld id="{EFE14BF7-218F-4596-8202-541E14B3C423}" type="slidenum">
              <a:rPr lang="en-US" sz="1000" smtClean="0">
                <a:solidFill>
                  <a:schemeClr val="bg1">
                    <a:lumMod val="50000"/>
                  </a:schemeClr>
                </a:solidFill>
                <a:latin typeface="Helvetica 55 Roman" pitchFamily="34" charset="0"/>
              </a:rPr>
              <a:t>‹N°›</a:t>
            </a:fld>
            <a:endParaRPr lang="en-US" sz="1000" dirty="0">
              <a:solidFill>
                <a:schemeClr val="bg1">
                  <a:lumMod val="50000"/>
                </a:schemeClr>
              </a:solidFill>
              <a:latin typeface="Helvetica 55 Roman" pitchFamily="34" charset="0"/>
            </a:endParaRPr>
          </a:p>
        </p:txBody>
      </p:sp>
    </p:spTree>
    <p:extLst>
      <p:ext uri="{BB962C8B-B14F-4D97-AF65-F5344CB8AC3E}">
        <p14:creationId xmlns:p14="http://schemas.microsoft.com/office/powerpoint/2010/main" val="310997562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15200" y="404813"/>
            <a:ext cx="70580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5F1A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lgn="l" fontAlgn="base">
              <a:spcAft>
                <a:spcPct val="0"/>
              </a:spcAft>
            </a:pPr>
            <a:r>
              <a:rPr lang="en-GB" dirty="0" err="1" smtClean="0"/>
              <a:t>cliquez</a:t>
            </a:r>
            <a:r>
              <a:rPr lang="en-GB" dirty="0" smtClean="0"/>
              <a:t> </a:t>
            </a:r>
            <a:r>
              <a:rPr lang="en-GB" dirty="0" err="1" smtClean="0"/>
              <a:t>ici</a:t>
            </a:r>
            <a:r>
              <a:rPr lang="en-GB" dirty="0" smtClean="0"/>
              <a:t> pour </a:t>
            </a:r>
            <a:r>
              <a:rPr lang="en-GB" dirty="0" err="1" smtClean="0"/>
              <a:t>saisir</a:t>
            </a:r>
            <a:r>
              <a:rPr lang="en-GB" dirty="0" smtClean="0"/>
              <a:t> le titre principal</a:t>
            </a:r>
            <a:endParaRPr lang="fr-FR" dirty="0"/>
          </a:p>
        </p:txBody>
      </p:sp>
      <p:sp>
        <p:nvSpPr>
          <p:cNvPr id="3" name="Espace réservé du texte 2"/>
          <p:cNvSpPr>
            <a:spLocks noGrp="1"/>
          </p:cNvSpPr>
          <p:nvPr>
            <p:ph type="body" idx="1"/>
          </p:nvPr>
        </p:nvSpPr>
        <p:spPr>
          <a:xfrm>
            <a:off x="1042988" y="1600200"/>
            <a:ext cx="7058025" cy="4525963"/>
          </a:xfrm>
          <a:prstGeom prst="rect">
            <a:avLst/>
          </a:prstGeom>
        </p:spPr>
        <p:txBody>
          <a:bodyPr vert="horz" lIns="0" tIns="0" rIns="0" bIns="0" rtlCol="0">
            <a:normAutofit/>
          </a:bodyPr>
          <a:lstStyle/>
          <a:p>
            <a:pPr marL="193675" lvl="0" indent="-193675" algn="l" rtl="0" eaLnBrk="1" fontAlgn="base" hangingPunct="1">
              <a:spcBef>
                <a:spcPct val="0"/>
              </a:spcBef>
              <a:spcAft>
                <a:spcPct val="50000"/>
              </a:spcAft>
              <a:buClr>
                <a:schemeClr val="tx2"/>
              </a:buClr>
              <a:buSzPct val="100000"/>
              <a:buFont typeface="Wingdings" pitchFamily="2" charset="2"/>
              <a:buChar char="§"/>
            </a:pPr>
            <a:r>
              <a:rPr lang="fr-FR" dirty="0" smtClean="0"/>
              <a:t>modifiez les styles du texte du masque</a:t>
            </a:r>
          </a:p>
          <a:p>
            <a:pPr lvl="1"/>
            <a:r>
              <a:rPr lang="fr-FR" dirty="0" smtClean="0"/>
              <a:t>deuxième niveau</a:t>
            </a:r>
          </a:p>
          <a:p>
            <a:pPr marL="1187450" lvl="2" indent="-228600" algn="l" rtl="0" eaLnBrk="1" fontAlgn="base" hangingPunct="1">
              <a:spcBef>
                <a:spcPct val="0"/>
              </a:spcBef>
              <a:spcAft>
                <a:spcPct val="25000"/>
              </a:spcAft>
              <a:buClr>
                <a:schemeClr val="tx1"/>
              </a:buClr>
              <a:buFont typeface="Helvetica 45 Light" pitchFamily="34" charset="0"/>
              <a:buChar char="–"/>
            </a:pPr>
            <a:r>
              <a:rPr lang="fr-FR" dirty="0" smtClean="0"/>
              <a:t>troisième niveau</a:t>
            </a:r>
          </a:p>
          <a:p>
            <a:pPr marL="1606550" lvl="3" indent="-228600" algn="l" rtl="0" eaLnBrk="1" fontAlgn="base" hangingPunct="1">
              <a:spcBef>
                <a:spcPct val="0"/>
              </a:spcBef>
              <a:spcAft>
                <a:spcPct val="25000"/>
              </a:spcAft>
              <a:buClr>
                <a:schemeClr val="tx1"/>
              </a:buClr>
              <a:buFont typeface="Helvetica 45 Light" pitchFamily="34" charset="0"/>
              <a:buChar char="–"/>
            </a:pPr>
            <a:r>
              <a:rPr lang="fr-FR" dirty="0" smtClean="0"/>
              <a:t>quatrième niveau</a:t>
            </a:r>
          </a:p>
          <a:p>
            <a:pPr marL="2057400" lvl="4" indent="-228600" algn="l" rtl="0" eaLnBrk="1" fontAlgn="base" hangingPunct="1">
              <a:spcBef>
                <a:spcPct val="0"/>
              </a:spcBef>
              <a:spcAft>
                <a:spcPct val="25000"/>
              </a:spcAft>
              <a:buClr>
                <a:schemeClr val="tx1"/>
              </a:buClr>
              <a:buFont typeface="Helvetica 45 Light" pitchFamily="34" charset="0"/>
              <a:buChar char="–"/>
            </a:pPr>
            <a:r>
              <a:rPr lang="fr-FR" dirty="0" smtClean="0"/>
              <a:t>cinquième niveau</a:t>
            </a:r>
            <a:endParaRPr lang="fr-FR" dirty="0"/>
          </a:p>
        </p:txBody>
      </p:sp>
    </p:spTree>
    <p:extLst>
      <p:ext uri="{BB962C8B-B14F-4D97-AF65-F5344CB8AC3E}">
        <p14:creationId xmlns:p14="http://schemas.microsoft.com/office/powerpoint/2010/main" val="206052954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1" r:id="rId12"/>
    <p:sldLayoutId id="2147483672" r:id="rId13"/>
    <p:sldLayoutId id="2147483670" r:id="rId14"/>
    <p:sldLayoutId id="2147483673" r:id="rId15"/>
    <p:sldLayoutId id="2147483675" r:id="rId16"/>
    <p:sldLayoutId id="2147483674" r:id="rId17"/>
    <p:sldLayoutId id="2147483676" r:id="rId18"/>
    <p:sldLayoutId id="2147483677" r:id="rId19"/>
    <p:sldLayoutId id="2147483678" r:id="rId20"/>
  </p:sldLayoutIdLst>
  <p:timing>
    <p:tnLst>
      <p:par>
        <p:cTn id="1" dur="indefinite" restart="never" nodeType="tmRoot"/>
      </p:par>
    </p:tnLst>
  </p:timing>
  <p:txStyles>
    <p:titleStyle>
      <a:lvl1pPr algn="ctr" defTabSz="914400" rtl="0" eaLnBrk="1" latinLnBrk="0" hangingPunct="1">
        <a:spcBef>
          <a:spcPct val="0"/>
        </a:spcBef>
        <a:buNone/>
        <a:defRPr lang="fr-FR" sz="2400" kern="1200">
          <a:solidFill>
            <a:srgbClr val="FF6600"/>
          </a:solidFill>
          <a:latin typeface="Helvetica 65 Medium" pitchFamily="34" charset="0"/>
          <a:ea typeface="+mj-ea"/>
          <a:cs typeface="+mj-cs"/>
        </a:defRPr>
      </a:lvl1pPr>
    </p:titleStyle>
    <p:bodyStyle>
      <a:lvl1pPr marL="194400" indent="-194400" algn="l" defTabSz="914400" rtl="0" eaLnBrk="1" fontAlgn="base" latinLnBrk="0" hangingPunct="1">
        <a:spcBef>
          <a:spcPct val="0"/>
        </a:spcBef>
        <a:spcAft>
          <a:spcPts val="60"/>
        </a:spcAft>
        <a:buClr>
          <a:srgbClr val="FF6600"/>
        </a:buClr>
        <a:buFont typeface="Wingdings" pitchFamily="2" charset="2"/>
        <a:buChar char="§"/>
        <a:defRPr lang="fr-FR" sz="1800" kern="1200" dirty="0" smtClean="0">
          <a:solidFill>
            <a:schemeClr val="tx1"/>
          </a:solidFill>
          <a:latin typeface="Helvetica 55 Roman" pitchFamily="34" charset="0"/>
          <a:ea typeface="+mn-ea"/>
          <a:cs typeface="+mn-cs"/>
        </a:defRPr>
      </a:lvl1pPr>
      <a:lvl2pPr marL="742950" indent="-285750" algn="l" defTabSz="914400" rtl="0" eaLnBrk="1" fontAlgn="base" latinLnBrk="0" hangingPunct="1">
        <a:spcBef>
          <a:spcPct val="0"/>
        </a:spcBef>
        <a:buFont typeface="Helvetica 45 Light" pitchFamily="34" charset="0"/>
        <a:buChar char="–"/>
        <a:defRPr lang="fr-FR" sz="1600" kern="1200" dirty="0" smtClean="0">
          <a:solidFill>
            <a:schemeClr val="tx1"/>
          </a:solidFill>
          <a:latin typeface="Helvetica 55 Roman" pitchFamily="34" charset="0"/>
          <a:ea typeface="+mn-ea"/>
          <a:cs typeface="+mn-cs"/>
        </a:defRPr>
      </a:lvl2pPr>
      <a:lvl3pPr marL="1244600" indent="-285750" algn="l" defTabSz="914400" rtl="0" eaLnBrk="1" fontAlgn="base" latinLnBrk="0" hangingPunct="1">
        <a:spcBef>
          <a:spcPct val="0"/>
        </a:spcBef>
        <a:buFont typeface="Helvetica 45 Light" pitchFamily="34" charset="0"/>
        <a:buChar char="–"/>
        <a:defRPr lang="fr-FR" sz="1600" kern="1200" dirty="0" smtClean="0">
          <a:solidFill>
            <a:schemeClr val="tx1"/>
          </a:solidFill>
          <a:latin typeface="Helvetica 55 Roman" pitchFamily="34" charset="0"/>
          <a:ea typeface="+mn-ea"/>
          <a:cs typeface="+mn-cs"/>
        </a:defRPr>
      </a:lvl3pPr>
      <a:lvl4pPr marL="1663700" indent="-285750" algn="l" defTabSz="914400" rtl="0" eaLnBrk="1" fontAlgn="base" latinLnBrk="0" hangingPunct="1">
        <a:spcBef>
          <a:spcPct val="0"/>
        </a:spcBef>
        <a:buFont typeface="Helvetica 45 Light" pitchFamily="34" charset="0"/>
        <a:buChar char="–"/>
        <a:defRPr lang="fr-FR" sz="1600" kern="1200" dirty="0" smtClean="0">
          <a:solidFill>
            <a:schemeClr val="tx1"/>
          </a:solidFill>
          <a:latin typeface="Helvetica 55 Roman" pitchFamily="34" charset="0"/>
          <a:ea typeface="+mn-ea"/>
          <a:cs typeface="+mn-cs"/>
        </a:defRPr>
      </a:lvl4pPr>
      <a:lvl5pPr marL="2057400" indent="-228600" algn="l" defTabSz="914400" rtl="0" eaLnBrk="1" fontAlgn="base" latinLnBrk="0" hangingPunct="1">
        <a:spcBef>
          <a:spcPct val="0"/>
        </a:spcBef>
        <a:buFont typeface="Helvetica 45 Light" pitchFamily="34" charset="0"/>
        <a:buChar char="–"/>
        <a:defRPr lang="fr-FR" sz="1600" kern="1200" dirty="0">
          <a:solidFill>
            <a:schemeClr val="tx1"/>
          </a:solidFill>
          <a:latin typeface="Helvetica 55 Roman"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Projet BZZZ_2</a:t>
            </a:r>
            <a:endParaRPr lang="fr-FR" dirty="0"/>
          </a:p>
        </p:txBody>
      </p:sp>
      <p:sp>
        <p:nvSpPr>
          <p:cNvPr id="3" name="Sous-titre 2"/>
          <p:cNvSpPr>
            <a:spLocks noGrp="1"/>
          </p:cNvSpPr>
          <p:nvPr>
            <p:ph type="subTitle" idx="1"/>
          </p:nvPr>
        </p:nvSpPr>
        <p:spPr/>
        <p:txBody>
          <a:bodyPr/>
          <a:lstStyle/>
          <a:p>
            <a:r>
              <a:rPr lang="fr-FR" dirty="0" smtClean="0"/>
              <a:t>Bernard ARZUR, </a:t>
            </a:r>
            <a:r>
              <a:rPr lang="fr-FR" dirty="0" err="1" smtClean="0"/>
              <a:t>Tangi</a:t>
            </a:r>
            <a:r>
              <a:rPr lang="fr-FR" dirty="0" smtClean="0"/>
              <a:t> LAVANANT</a:t>
            </a:r>
            <a:endParaRPr lang="fr-FR" dirty="0"/>
          </a:p>
        </p:txBody>
      </p:sp>
      <p:sp>
        <p:nvSpPr>
          <p:cNvPr id="4" name="Espace réservé du texte 3"/>
          <p:cNvSpPr>
            <a:spLocks noGrp="1"/>
          </p:cNvSpPr>
          <p:nvPr>
            <p:ph type="body" sz="quarter" idx="13"/>
          </p:nvPr>
        </p:nvSpPr>
        <p:spPr/>
        <p:txBody>
          <a:bodyPr>
            <a:normAutofit lnSpcReduction="10000"/>
          </a:bodyPr>
          <a:lstStyle/>
          <a:p>
            <a:r>
              <a:rPr lang="fr-FR" dirty="0" smtClean="0"/>
              <a:t>Pesage des ruches</a:t>
            </a:r>
            <a:endParaRPr lang="fr-FR" dirty="0"/>
          </a:p>
        </p:txBody>
      </p:sp>
    </p:spTree>
    <p:extLst>
      <p:ext uri="{BB962C8B-B14F-4D97-AF65-F5344CB8AC3E}">
        <p14:creationId xmlns:p14="http://schemas.microsoft.com/office/powerpoint/2010/main" val="10283174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16213" y="403200"/>
            <a:ext cx="7084800" cy="505520"/>
          </a:xfrm>
        </p:spPr>
        <p:txBody>
          <a:bodyPr/>
          <a:lstStyle/>
          <a:p>
            <a:r>
              <a:rPr lang="fr-FR" dirty="0" smtClean="0"/>
              <a:t>Principe : </a:t>
            </a:r>
            <a:r>
              <a:rPr lang="fr-FR" b="1" dirty="0" smtClean="0"/>
              <a:t>Demi-Châssis associables</a:t>
            </a:r>
            <a:r>
              <a:rPr lang="fr-FR" b="1" dirty="0"/>
              <a:t/>
            </a:r>
            <a:br>
              <a:rPr lang="fr-FR" b="1" dirty="0"/>
            </a:br>
            <a:endParaRPr lang="fr-FR" dirty="0"/>
          </a:p>
        </p:txBody>
      </p:sp>
      <p:sp>
        <p:nvSpPr>
          <p:cNvPr id="3" name="Espace réservé du contenu 2"/>
          <p:cNvSpPr>
            <a:spLocks noGrp="1"/>
          </p:cNvSpPr>
          <p:nvPr>
            <p:ph idx="1"/>
          </p:nvPr>
        </p:nvSpPr>
        <p:spPr>
          <a:xfrm>
            <a:off x="1042988" y="980728"/>
            <a:ext cx="7058025" cy="4680297"/>
          </a:xfrm>
        </p:spPr>
        <p:txBody>
          <a:bodyPr>
            <a:normAutofit fontScale="92500" lnSpcReduction="20000"/>
          </a:bodyPr>
          <a:lstStyle/>
          <a:p>
            <a:r>
              <a:rPr lang="fr-FR" b="1" dirty="0"/>
              <a:t>France -&gt; </a:t>
            </a:r>
            <a:r>
              <a:rPr lang="fr-FR" b="1" dirty="0" smtClean="0"/>
              <a:t>il y a un </a:t>
            </a:r>
            <a:r>
              <a:rPr lang="fr-FR" b="1" dirty="0"/>
              <a:t>million de </a:t>
            </a:r>
            <a:r>
              <a:rPr lang="fr-FR" b="1" dirty="0" smtClean="0"/>
              <a:t>ruches</a:t>
            </a:r>
          </a:p>
          <a:p>
            <a:r>
              <a:rPr lang="fr-FR" b="1" dirty="0" smtClean="0"/>
              <a:t>Mesure </a:t>
            </a:r>
            <a:r>
              <a:rPr lang="fr-FR" b="1" dirty="0"/>
              <a:t>du </a:t>
            </a:r>
            <a:r>
              <a:rPr lang="fr-FR" b="1" dirty="0" smtClean="0"/>
              <a:t>poids : permet le contrôle/prévision essaimage, récolte, disette, maladies, influence épandage pesticides, vol…</a:t>
            </a:r>
          </a:p>
          <a:p>
            <a:pPr lvl="1"/>
            <a:r>
              <a:rPr lang="fr-FR" dirty="0" smtClean="0"/>
              <a:t>Précision: au </a:t>
            </a:r>
            <a:r>
              <a:rPr lang="fr-FR" dirty="0"/>
              <a:t>gramme près (10 abeilles), sur </a:t>
            </a:r>
            <a:r>
              <a:rPr lang="fr-FR" dirty="0" smtClean="0"/>
              <a:t>une </a:t>
            </a:r>
            <a:r>
              <a:rPr lang="fr-FR" dirty="0"/>
              <a:t>plage de 0 à 100 </a:t>
            </a:r>
            <a:r>
              <a:rPr lang="fr-FR" dirty="0" smtClean="0"/>
              <a:t>Kg</a:t>
            </a:r>
            <a:endParaRPr lang="fr-FR" dirty="0"/>
          </a:p>
          <a:p>
            <a:pPr lvl="1"/>
            <a:r>
              <a:rPr lang="fr-FR" dirty="0"/>
              <a:t>Jauge de contrainte résistive connectée en pont de Wheatstone</a:t>
            </a:r>
          </a:p>
          <a:p>
            <a:pPr lvl="1"/>
            <a:r>
              <a:rPr lang="fr-FR" dirty="0"/>
              <a:t>Numérisation de la mesure (0-10mV) par un module HX711 (convertisseur analogique/numérique sur 24 bits)</a:t>
            </a:r>
          </a:p>
          <a:p>
            <a:pPr lvl="1"/>
            <a:r>
              <a:rPr lang="fr-FR" dirty="0"/>
              <a:t>Le module HX711 (2 entrées possibles) est connecté au plus près de la jauge, pour éviter les interférences électromagnétiques</a:t>
            </a:r>
          </a:p>
          <a:p>
            <a:pPr lvl="1"/>
            <a:r>
              <a:rPr lang="fr-FR" dirty="0"/>
              <a:t>Le module HX711 est connecté à </a:t>
            </a:r>
            <a:r>
              <a:rPr lang="fr-FR" dirty="0" smtClean="0"/>
              <a:t>un </a:t>
            </a:r>
            <a:r>
              <a:rPr lang="fr-FR" dirty="0" err="1" smtClean="0"/>
              <a:t>arduino</a:t>
            </a:r>
            <a:r>
              <a:rPr lang="fr-FR" dirty="0" smtClean="0"/>
              <a:t> (ou autre), </a:t>
            </a:r>
            <a:r>
              <a:rPr lang="fr-FR" dirty="0"/>
              <a:t>qui </a:t>
            </a:r>
            <a:r>
              <a:rPr lang="fr-FR" dirty="0" smtClean="0"/>
              <a:t>pourrait </a:t>
            </a:r>
            <a:r>
              <a:rPr lang="fr-FR" dirty="0"/>
              <a:t>en recevoir plusieurs (optimisation des coûts)</a:t>
            </a:r>
          </a:p>
          <a:p>
            <a:endParaRPr lang="fr-FR" dirty="0"/>
          </a:p>
          <a:p>
            <a:r>
              <a:rPr lang="fr-FR" b="1" dirty="0" smtClean="0"/>
              <a:t>Demi-Châssis</a:t>
            </a:r>
            <a:endParaRPr lang="fr-FR" b="1" dirty="0"/>
          </a:p>
          <a:p>
            <a:pPr lvl="1"/>
            <a:r>
              <a:rPr lang="fr-FR" dirty="0"/>
              <a:t>Une seule jauge de contrainte par </a:t>
            </a:r>
            <a:r>
              <a:rPr lang="fr-FR" dirty="0" smtClean="0"/>
              <a:t>capteur/demi-châssis (diminution </a:t>
            </a:r>
            <a:r>
              <a:rPr lang="fr-FR" dirty="0"/>
              <a:t>du prix) </a:t>
            </a:r>
          </a:p>
          <a:p>
            <a:pPr lvl="1"/>
            <a:r>
              <a:rPr lang="fr-FR" dirty="0"/>
              <a:t>On accède au paramètre de variation du poids</a:t>
            </a:r>
          </a:p>
          <a:p>
            <a:pPr lvl="1"/>
            <a:r>
              <a:rPr lang="fr-FR" dirty="0"/>
              <a:t>La valeur absolue du poids de la ruche n'est pas </a:t>
            </a:r>
            <a:r>
              <a:rPr lang="fr-FR" dirty="0" smtClean="0"/>
              <a:t>connue</a:t>
            </a:r>
          </a:p>
          <a:p>
            <a:pPr lvl="1"/>
            <a:endParaRPr lang="fr-FR" dirty="0"/>
          </a:p>
          <a:p>
            <a:r>
              <a:rPr lang="fr-FR" b="1" dirty="0"/>
              <a:t>2 </a:t>
            </a:r>
            <a:r>
              <a:rPr lang="fr-FR" b="1" dirty="0" smtClean="0"/>
              <a:t>Demi-Châssis</a:t>
            </a:r>
            <a:endParaRPr lang="fr-FR" b="1" dirty="0"/>
          </a:p>
          <a:p>
            <a:pPr lvl="1"/>
            <a:r>
              <a:rPr lang="fr-FR" dirty="0"/>
              <a:t>Le support associé est remplacé par un 2éme </a:t>
            </a:r>
            <a:r>
              <a:rPr lang="fr-FR" dirty="0" smtClean="0"/>
              <a:t>demi-châssis</a:t>
            </a:r>
            <a:endParaRPr lang="fr-FR" dirty="0"/>
          </a:p>
          <a:p>
            <a:pPr lvl="1"/>
            <a:r>
              <a:rPr lang="fr-FR" dirty="0"/>
              <a:t>Le poids exact est connu par la somme des 2 valeurs issues des 2 capteurs</a:t>
            </a:r>
          </a:p>
          <a:p>
            <a:pPr lvl="1"/>
            <a:r>
              <a:rPr lang="fr-FR" dirty="0"/>
              <a:t>Le coût est un peu plus élevé </a:t>
            </a:r>
          </a:p>
        </p:txBody>
      </p:sp>
    </p:spTree>
    <p:extLst>
      <p:ext uri="{BB962C8B-B14F-4D97-AF65-F5344CB8AC3E}">
        <p14:creationId xmlns:p14="http://schemas.microsoft.com/office/powerpoint/2010/main" val="3448057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16213" y="403200"/>
            <a:ext cx="3771811" cy="45719"/>
          </a:xfrm>
        </p:spPr>
        <p:txBody>
          <a:bodyPr/>
          <a:lstStyle/>
          <a:p>
            <a:endParaRPr lang="fr-FR" dirty="0"/>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14560" y="332656"/>
            <a:ext cx="4128161" cy="3096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31241" r="7793" b="29035"/>
          <a:stretch/>
        </p:blipFill>
        <p:spPr bwMode="auto">
          <a:xfrm>
            <a:off x="539552" y="4797152"/>
            <a:ext cx="4608512" cy="1489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3922" y="548680"/>
            <a:ext cx="5370213"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24128" y="4594733"/>
            <a:ext cx="3127375" cy="1691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4396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16213" y="403200"/>
            <a:ext cx="7084800" cy="361504"/>
          </a:xfrm>
        </p:spPr>
        <p:txBody>
          <a:bodyPr/>
          <a:lstStyle/>
          <a:p>
            <a:r>
              <a:rPr lang="fr-FR" b="1" dirty="0"/>
              <a:t>Station Raccordement et Émission</a:t>
            </a:r>
            <a:br>
              <a:rPr lang="fr-FR" b="1" dirty="0"/>
            </a:br>
            <a:endParaRPr lang="fr-FR" dirty="0"/>
          </a:p>
        </p:txBody>
      </p:sp>
      <p:sp>
        <p:nvSpPr>
          <p:cNvPr id="3" name="Espace réservé du contenu 2"/>
          <p:cNvSpPr>
            <a:spLocks noGrp="1"/>
          </p:cNvSpPr>
          <p:nvPr>
            <p:ph idx="1"/>
          </p:nvPr>
        </p:nvSpPr>
        <p:spPr>
          <a:xfrm>
            <a:off x="1042988" y="908720"/>
            <a:ext cx="7777484" cy="5184576"/>
          </a:xfrm>
        </p:spPr>
        <p:txBody>
          <a:bodyPr>
            <a:normAutofit fontScale="85000" lnSpcReduction="20000"/>
          </a:bodyPr>
          <a:lstStyle/>
          <a:p>
            <a:r>
              <a:rPr lang="fr-FR" b="1" dirty="0" smtClean="0"/>
              <a:t>Boitier</a:t>
            </a:r>
            <a:endParaRPr lang="fr-FR" b="1" dirty="0"/>
          </a:p>
          <a:p>
            <a:pPr lvl="1"/>
            <a:r>
              <a:rPr lang="fr-FR" dirty="0"/>
              <a:t>Il doit être </a:t>
            </a:r>
            <a:r>
              <a:rPr lang="fr-FR" dirty="0" smtClean="0"/>
              <a:t>étanche (IP&gt;= 65), résistant, </a:t>
            </a:r>
            <a:r>
              <a:rPr lang="fr-FR" dirty="0"/>
              <a:t>car il restera à l'extérieur plusieurs </a:t>
            </a:r>
            <a:r>
              <a:rPr lang="fr-FR" dirty="0" smtClean="0"/>
              <a:t>années</a:t>
            </a:r>
            <a:endParaRPr lang="fr-FR" dirty="0"/>
          </a:p>
          <a:p>
            <a:pPr lvl="1"/>
            <a:r>
              <a:rPr lang="fr-FR" dirty="0" smtClean="0"/>
              <a:t>Ce </a:t>
            </a:r>
            <a:r>
              <a:rPr lang="fr-FR" dirty="0"/>
              <a:t>boîtier contiendra : </a:t>
            </a:r>
          </a:p>
          <a:p>
            <a:pPr lvl="2"/>
            <a:r>
              <a:rPr lang="fr-FR" dirty="0"/>
              <a:t>L'alimentation électrique (batterie </a:t>
            </a:r>
            <a:r>
              <a:rPr lang="fr-FR" dirty="0" smtClean="0"/>
              <a:t>+ </a:t>
            </a:r>
            <a:r>
              <a:rPr lang="fr-FR" dirty="0"/>
              <a:t>carte économiseur)</a:t>
            </a:r>
          </a:p>
          <a:p>
            <a:pPr lvl="2"/>
            <a:r>
              <a:rPr lang="fr-FR" dirty="0" err="1"/>
              <a:t>Arduino</a:t>
            </a:r>
            <a:r>
              <a:rPr lang="fr-FR" dirty="0"/>
              <a:t> + carte </a:t>
            </a:r>
            <a:r>
              <a:rPr lang="fr-FR" dirty="0" smtClean="0"/>
              <a:t>Lora + autres capteurs (T, P, H, vol, …)</a:t>
            </a:r>
            <a:endParaRPr lang="fr-FR" dirty="0"/>
          </a:p>
          <a:p>
            <a:pPr lvl="2"/>
            <a:r>
              <a:rPr lang="fr-FR" dirty="0"/>
              <a:t>Antenne</a:t>
            </a:r>
          </a:p>
          <a:p>
            <a:pPr lvl="1"/>
            <a:r>
              <a:rPr lang="fr-FR" dirty="0"/>
              <a:t>Nous avons donc choisi un boîtier "Raccordement Fibre Optique" </a:t>
            </a:r>
            <a:r>
              <a:rPr lang="fr-FR" dirty="0" smtClean="0"/>
              <a:t>étanche à l’immersion, qui </a:t>
            </a:r>
            <a:r>
              <a:rPr lang="fr-FR" dirty="0"/>
              <a:t>permet d'ajouter facilement des </a:t>
            </a:r>
            <a:r>
              <a:rPr lang="fr-FR" dirty="0" smtClean="0"/>
              <a:t>entrées-sorties.</a:t>
            </a:r>
            <a:r>
              <a:rPr lang="fr-FR" dirty="0"/>
              <a:t> </a:t>
            </a:r>
            <a:r>
              <a:rPr lang="fr-FR" dirty="0" smtClean="0"/>
              <a:t>Ce boitier est en </a:t>
            </a:r>
            <a:r>
              <a:rPr lang="fr-FR" dirty="0"/>
              <a:t>catégorie IP68 pour une meilleure fiabilité à long terme. Etanchéité : 80 mb de pression en continu et 500 mb en flash test 15 mn.</a:t>
            </a:r>
          </a:p>
          <a:p>
            <a:pPr marL="457200" lvl="1" indent="0">
              <a:buNone/>
            </a:pPr>
            <a:endParaRPr lang="fr-FR" dirty="0"/>
          </a:p>
          <a:p>
            <a:r>
              <a:rPr lang="fr-FR" b="1" dirty="0"/>
              <a:t>Alimentation</a:t>
            </a:r>
          </a:p>
          <a:p>
            <a:pPr lvl="1"/>
            <a:r>
              <a:rPr lang="fr-FR" dirty="0" smtClean="0"/>
              <a:t>4 Batteries Lithium  2800mAh, soit 5600 </a:t>
            </a:r>
            <a:r>
              <a:rPr lang="fr-FR" dirty="0" err="1" smtClean="0"/>
              <a:t>mAh</a:t>
            </a:r>
            <a:r>
              <a:rPr lang="fr-FR" dirty="0" smtClean="0"/>
              <a:t>, tension 7.4V réduite à 5.5V par x diodes</a:t>
            </a:r>
          </a:p>
          <a:p>
            <a:pPr lvl="1"/>
            <a:r>
              <a:rPr lang="fr-FR" dirty="0" smtClean="0"/>
              <a:t>Ou bien 4 piles alcalines :  </a:t>
            </a:r>
            <a:r>
              <a:rPr lang="fr-FR" dirty="0"/>
              <a:t>LR14 R14 C </a:t>
            </a:r>
            <a:r>
              <a:rPr lang="fr-FR" dirty="0" smtClean="0"/>
              <a:t>1.5V  </a:t>
            </a:r>
            <a:r>
              <a:rPr lang="fr-FR" dirty="0"/>
              <a:t>8450mAh </a:t>
            </a:r>
          </a:p>
          <a:p>
            <a:pPr lvl="1"/>
            <a:r>
              <a:rPr lang="fr-FR" dirty="0"/>
              <a:t>La carte économiseur (basée sur </a:t>
            </a:r>
            <a:r>
              <a:rPr lang="fr-FR" dirty="0" smtClean="0"/>
              <a:t>des relais Reed </a:t>
            </a:r>
            <a:r>
              <a:rPr lang="fr-FR" dirty="0"/>
              <a:t>basse consommation </a:t>
            </a:r>
            <a:r>
              <a:rPr lang="fr-FR" dirty="0" smtClean="0"/>
              <a:t>et </a:t>
            </a:r>
            <a:r>
              <a:rPr lang="fr-FR" dirty="0"/>
              <a:t>un </a:t>
            </a:r>
            <a:r>
              <a:rPr lang="fr-FR" dirty="0" smtClean="0"/>
              <a:t>ampli-op LM324 à 4 circuits comparateurs) </a:t>
            </a:r>
            <a:r>
              <a:rPr lang="fr-FR" dirty="0"/>
              <a:t>permet de diviser la consommation par </a:t>
            </a:r>
            <a:r>
              <a:rPr lang="fr-FR" dirty="0" smtClean="0"/>
              <a:t>100</a:t>
            </a:r>
            <a:r>
              <a:rPr lang="fr-FR" dirty="0"/>
              <a:t> : </a:t>
            </a:r>
            <a:endParaRPr lang="fr-FR" dirty="0" smtClean="0"/>
          </a:p>
          <a:p>
            <a:pPr lvl="2"/>
            <a:r>
              <a:rPr lang="fr-FR" dirty="0" smtClean="0"/>
              <a:t>i (moyen) = i (veille) + tps émission (2s)*conso émission(120mA)/durée cycle</a:t>
            </a:r>
            <a:endParaRPr lang="fr-FR" dirty="0"/>
          </a:p>
          <a:p>
            <a:pPr lvl="2"/>
            <a:r>
              <a:rPr lang="fr-FR" dirty="0" smtClean="0"/>
              <a:t>0.6mA en veille, émission toutes les 10 mn (600s)</a:t>
            </a:r>
          </a:p>
          <a:p>
            <a:pPr lvl="2"/>
            <a:r>
              <a:rPr lang="fr-FR" dirty="0" smtClean="0"/>
              <a:t>1 </a:t>
            </a:r>
            <a:r>
              <a:rPr lang="fr-FR" dirty="0"/>
              <a:t>mA en consommation moyenne </a:t>
            </a:r>
            <a:r>
              <a:rPr lang="fr-FR" dirty="0" smtClean="0"/>
              <a:t>= un an </a:t>
            </a:r>
            <a:r>
              <a:rPr lang="fr-FR" dirty="0"/>
              <a:t>d'autonomie </a:t>
            </a:r>
            <a:r>
              <a:rPr lang="fr-FR" dirty="0" smtClean="0"/>
              <a:t>avec 4 LR14</a:t>
            </a:r>
          </a:p>
          <a:p>
            <a:pPr lvl="2"/>
            <a:r>
              <a:rPr lang="fr-FR" dirty="0" smtClean="0"/>
              <a:t>le LM324 dispose en outre de trois entrées supplémentaires (capteur vol, …)</a:t>
            </a:r>
            <a:endParaRPr lang="fr-FR" dirty="0"/>
          </a:p>
          <a:p>
            <a:pPr lvl="2"/>
            <a:endParaRPr lang="fr-FR" dirty="0"/>
          </a:p>
          <a:p>
            <a:r>
              <a:rPr lang="fr-FR" b="1" dirty="0" err="1" smtClean="0"/>
              <a:t>Arduino</a:t>
            </a:r>
            <a:r>
              <a:rPr lang="fr-FR" b="1" dirty="0" smtClean="0"/>
              <a:t> </a:t>
            </a:r>
            <a:r>
              <a:rPr lang="fr-FR" b="1" dirty="0"/>
              <a:t>Lora</a:t>
            </a:r>
          </a:p>
          <a:p>
            <a:pPr lvl="1"/>
            <a:r>
              <a:rPr lang="fr-FR" dirty="0"/>
              <a:t>Le module HX711 émet un signal </a:t>
            </a:r>
            <a:r>
              <a:rPr lang="fr-FR" dirty="0" smtClean="0"/>
              <a:t>numérique 5V sur </a:t>
            </a:r>
            <a:r>
              <a:rPr lang="fr-FR" dirty="0"/>
              <a:t>les broches 0-1 de l'</a:t>
            </a:r>
            <a:r>
              <a:rPr lang="fr-FR" dirty="0" err="1"/>
              <a:t>arduino</a:t>
            </a:r>
            <a:endParaRPr lang="fr-FR" dirty="0"/>
          </a:p>
          <a:p>
            <a:pPr lvl="1"/>
            <a:r>
              <a:rPr lang="fr-FR" dirty="0" smtClean="0"/>
              <a:t>Le </a:t>
            </a:r>
            <a:r>
              <a:rPr lang="fr-FR" dirty="0"/>
              <a:t>module </a:t>
            </a:r>
            <a:r>
              <a:rPr lang="fr-FR" dirty="0" err="1"/>
              <a:t>L</a:t>
            </a:r>
            <a:r>
              <a:rPr lang="fr-FR" dirty="0" err="1" smtClean="0"/>
              <a:t>oRa</a:t>
            </a:r>
            <a:r>
              <a:rPr lang="fr-FR" dirty="0" smtClean="0"/>
              <a:t> </a:t>
            </a:r>
            <a:r>
              <a:rPr lang="fr-FR" dirty="0"/>
              <a:t>utilise les pin </a:t>
            </a:r>
            <a:r>
              <a:rPr lang="fr-FR" dirty="0" smtClean="0"/>
              <a:t>10-11-12-13</a:t>
            </a:r>
          </a:p>
          <a:p>
            <a:pPr lvl="1"/>
            <a:r>
              <a:rPr lang="fr-FR" dirty="0" smtClean="0"/>
              <a:t>Deux broches pour l’économiseur et pour la tension batterie (facultatif)</a:t>
            </a:r>
          </a:p>
          <a:p>
            <a:pPr lvl="1"/>
            <a:r>
              <a:rPr lang="fr-FR" dirty="0"/>
              <a:t>D</a:t>
            </a:r>
            <a:r>
              <a:rPr lang="fr-FR" dirty="0" smtClean="0"/>
              <a:t>es broches pour d’autres capteurs si nécessaire</a:t>
            </a:r>
          </a:p>
          <a:p>
            <a:pPr lvl="1"/>
            <a:r>
              <a:rPr lang="fr-FR" dirty="0" smtClean="0"/>
              <a:t>Restent donc 6 broches pour </a:t>
            </a:r>
            <a:r>
              <a:rPr lang="fr-FR" dirty="0"/>
              <a:t>3 </a:t>
            </a:r>
            <a:r>
              <a:rPr lang="fr-FR" dirty="0" smtClean="0"/>
              <a:t>HX711 supplémentaires (multiplexage à voir)</a:t>
            </a:r>
            <a:endParaRPr lang="fr-FR" dirty="0"/>
          </a:p>
        </p:txBody>
      </p:sp>
    </p:spTree>
    <p:extLst>
      <p:ext uri="{BB962C8B-B14F-4D97-AF65-F5344CB8AC3E}">
        <p14:creationId xmlns:p14="http://schemas.microsoft.com/office/powerpoint/2010/main" val="3006031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1042988" y="1124744"/>
            <a:ext cx="7633468" cy="5112568"/>
          </a:xfrm>
        </p:spPr>
        <p:txBody>
          <a:bodyPr>
            <a:normAutofit/>
          </a:bodyPr>
          <a:lstStyle/>
          <a:p>
            <a:pPr marL="0" indent="0">
              <a:buNone/>
            </a:pPr>
            <a:r>
              <a:rPr lang="fr-FR" dirty="0"/>
              <a:t>L'ensemble des composants doit fonctionner entre -30° C et +70° </a:t>
            </a:r>
            <a:endParaRPr lang="fr-FR" dirty="0" smtClean="0"/>
          </a:p>
          <a:p>
            <a:r>
              <a:rPr lang="fr-FR" dirty="0" smtClean="0"/>
              <a:t>Emetteur</a:t>
            </a:r>
            <a:endParaRPr lang="fr-FR" dirty="0"/>
          </a:p>
          <a:p>
            <a:pPr lvl="1"/>
            <a:r>
              <a:rPr lang="fr-FR" dirty="0" smtClean="0"/>
              <a:t>Châssis </a:t>
            </a:r>
            <a:r>
              <a:rPr lang="fr-FR" dirty="0"/>
              <a:t>métallique : 5€</a:t>
            </a:r>
          </a:p>
          <a:p>
            <a:pPr lvl="1"/>
            <a:r>
              <a:rPr lang="fr-FR" dirty="0"/>
              <a:t>Jauge de contrainte : 25€</a:t>
            </a:r>
          </a:p>
          <a:p>
            <a:pPr lvl="1"/>
            <a:r>
              <a:rPr lang="fr-FR" dirty="0"/>
              <a:t>Circuit HX711 : 1€</a:t>
            </a:r>
          </a:p>
          <a:p>
            <a:pPr lvl="1"/>
            <a:r>
              <a:rPr lang="fr-FR" dirty="0"/>
              <a:t>Câble 278 8p : 0.50€ le m</a:t>
            </a:r>
          </a:p>
          <a:p>
            <a:pPr lvl="1"/>
            <a:r>
              <a:rPr lang="fr-FR" dirty="0"/>
              <a:t>Boitier : 25€</a:t>
            </a:r>
          </a:p>
          <a:p>
            <a:pPr lvl="1"/>
            <a:r>
              <a:rPr lang="fr-FR" dirty="0"/>
              <a:t>Batterie : 40€ (Icr18650-28a 18650 3.7v 2800mAh Li-ion rechargeable )</a:t>
            </a:r>
          </a:p>
          <a:p>
            <a:pPr lvl="1"/>
            <a:r>
              <a:rPr lang="fr-FR" dirty="0"/>
              <a:t>Ou pile alcaline 4 : 4€</a:t>
            </a:r>
          </a:p>
          <a:p>
            <a:pPr lvl="1"/>
            <a:r>
              <a:rPr lang="fr-FR" dirty="0"/>
              <a:t>Circuit Économiseur : 20€</a:t>
            </a:r>
          </a:p>
          <a:p>
            <a:pPr lvl="1"/>
            <a:r>
              <a:rPr lang="fr-FR" dirty="0" err="1"/>
              <a:t>Arduino</a:t>
            </a:r>
            <a:r>
              <a:rPr lang="fr-FR" dirty="0"/>
              <a:t>  : 22</a:t>
            </a:r>
            <a:r>
              <a:rPr lang="fr-FR" dirty="0" smtClean="0"/>
              <a:t>€</a:t>
            </a:r>
            <a:endParaRPr lang="fr-FR" dirty="0"/>
          </a:p>
          <a:p>
            <a:pPr lvl="1"/>
            <a:r>
              <a:rPr lang="fr-FR" dirty="0"/>
              <a:t>Emetteur Lora : 30</a:t>
            </a:r>
            <a:r>
              <a:rPr lang="fr-FR" dirty="0" smtClean="0"/>
              <a:t>€</a:t>
            </a:r>
          </a:p>
          <a:p>
            <a:endParaRPr lang="fr-FR" dirty="0"/>
          </a:p>
          <a:p>
            <a:r>
              <a:rPr lang="fr-FR" dirty="0" smtClean="0"/>
              <a:t>Récepteur </a:t>
            </a:r>
            <a:r>
              <a:rPr lang="fr-FR" dirty="0" err="1"/>
              <a:t>Arduino</a:t>
            </a:r>
            <a:r>
              <a:rPr lang="fr-FR" dirty="0"/>
              <a:t>/Lora : 50€ qui peut servir pour x émetteurs à portée</a:t>
            </a:r>
          </a:p>
          <a:p>
            <a:r>
              <a:rPr lang="fr-FR" dirty="0"/>
              <a:t>Pas de coûts d'utilisation des réseaux Lora</a:t>
            </a:r>
          </a:p>
          <a:p>
            <a:r>
              <a:rPr lang="fr-FR" dirty="0"/>
              <a:t>Total : environ 185€ TTC pour un </a:t>
            </a:r>
            <a:r>
              <a:rPr lang="fr-FR" dirty="0" smtClean="0"/>
              <a:t>demi-châssis </a:t>
            </a:r>
            <a:r>
              <a:rPr lang="fr-FR" dirty="0"/>
              <a:t>avec station d'émission </a:t>
            </a:r>
          </a:p>
          <a:p>
            <a:r>
              <a:rPr lang="fr-FR" dirty="0"/>
              <a:t>Total : environ 215€ TTC pour 2 </a:t>
            </a:r>
            <a:r>
              <a:rPr lang="fr-FR" dirty="0" smtClean="0"/>
              <a:t>demi-châssis </a:t>
            </a:r>
            <a:r>
              <a:rPr lang="fr-FR" dirty="0"/>
              <a:t>avec station d'émission (+30€ par </a:t>
            </a:r>
            <a:r>
              <a:rPr lang="fr-FR" dirty="0" smtClean="0"/>
              <a:t>demi-châssis </a:t>
            </a:r>
            <a:r>
              <a:rPr lang="fr-FR" dirty="0"/>
              <a:t>relié à la même station) </a:t>
            </a:r>
          </a:p>
          <a:p>
            <a:endParaRPr lang="fr-FR" dirty="0"/>
          </a:p>
        </p:txBody>
      </p:sp>
      <p:sp>
        <p:nvSpPr>
          <p:cNvPr id="3" name="Titre 2"/>
          <p:cNvSpPr>
            <a:spLocks noGrp="1"/>
          </p:cNvSpPr>
          <p:nvPr>
            <p:ph type="title"/>
          </p:nvPr>
        </p:nvSpPr>
        <p:spPr>
          <a:xfrm>
            <a:off x="1016213" y="403200"/>
            <a:ext cx="7084800" cy="361504"/>
          </a:xfrm>
        </p:spPr>
        <p:txBody>
          <a:bodyPr/>
          <a:lstStyle/>
          <a:p>
            <a:r>
              <a:rPr lang="fr-FR" dirty="0" smtClean="0"/>
              <a:t>Matériel (aujourd’hui)</a:t>
            </a:r>
            <a:r>
              <a:rPr lang="fr-FR" b="1" dirty="0"/>
              <a:t> </a:t>
            </a:r>
            <a:r>
              <a:rPr lang="fr-FR" b="1" dirty="0" smtClean="0"/>
              <a:t>: Configuration </a:t>
            </a:r>
            <a:r>
              <a:rPr lang="fr-FR" b="1" dirty="0"/>
              <a:t>Point à point</a:t>
            </a:r>
            <a:br>
              <a:rPr lang="fr-FR" b="1" dirty="0"/>
            </a:br>
            <a:endParaRPr lang="fr-FR" dirty="0"/>
          </a:p>
        </p:txBody>
      </p:sp>
    </p:spTree>
    <p:extLst>
      <p:ext uri="{BB962C8B-B14F-4D97-AF65-F5344CB8AC3E}">
        <p14:creationId xmlns:p14="http://schemas.microsoft.com/office/powerpoint/2010/main" val="2909383562"/>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Orange 00">
      <a:dk1>
        <a:sysClr val="windowText" lastClr="000000"/>
      </a:dk1>
      <a:lt1>
        <a:sysClr val="window" lastClr="FFFFFF"/>
      </a:lt1>
      <a:dk2>
        <a:srgbClr val="000000"/>
      </a:dk2>
      <a:lt2>
        <a:srgbClr val="F8F8F8"/>
      </a:lt2>
      <a:accent1>
        <a:srgbClr val="FF6600"/>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range standard">
      <a:majorFont>
        <a:latin typeface="Helvetica 55 Roman"/>
        <a:ea typeface=""/>
        <a:cs typeface=""/>
      </a:majorFont>
      <a:minorFont>
        <a:latin typeface="Helvetica 55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102</TotalTime>
  <Words>249</Words>
  <Application>Microsoft Office PowerPoint</Application>
  <PresentationFormat>Affichage à l'écran (4:3)</PresentationFormat>
  <Paragraphs>63</Paragraphs>
  <Slides>5</Slides>
  <Notes>0</Notes>
  <HiddenSlides>0</HiddenSlides>
  <MMClips>0</MMClips>
  <ScaleCrop>false</ScaleCrop>
  <HeadingPairs>
    <vt:vector size="4" baseType="variant">
      <vt:variant>
        <vt:lpstr>Thème</vt:lpstr>
      </vt:variant>
      <vt:variant>
        <vt:i4>1</vt:i4>
      </vt:variant>
      <vt:variant>
        <vt:lpstr>Titres des diapositives</vt:lpstr>
      </vt:variant>
      <vt:variant>
        <vt:i4>5</vt:i4>
      </vt:variant>
    </vt:vector>
  </HeadingPairs>
  <TitlesOfParts>
    <vt:vector size="6" baseType="lpstr">
      <vt:lpstr>blank</vt:lpstr>
      <vt:lpstr>Projet BZZZ_2</vt:lpstr>
      <vt:lpstr>Principe : Demi-Châssis associables </vt:lpstr>
      <vt:lpstr>Présentation PowerPoint</vt:lpstr>
      <vt:lpstr>Station Raccordement et Émission </vt:lpstr>
      <vt:lpstr>Matériel (aujourd’hui) : Configuration Point à point </vt:lpstr>
    </vt:vector>
  </TitlesOfParts>
  <Company>ORANGE FT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 Arzur</dc:creator>
  <cp:lastModifiedBy>B. Arzur</cp:lastModifiedBy>
  <cp:revision>7</cp:revision>
  <dcterms:created xsi:type="dcterms:W3CDTF">2016-09-09T06:23:49Z</dcterms:created>
  <dcterms:modified xsi:type="dcterms:W3CDTF">2016-09-09T08:06:39Z</dcterms:modified>
</cp:coreProperties>
</file>